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2"/>
  </p:notesMasterIdLst>
  <p:handoutMasterIdLst>
    <p:handoutMasterId r:id="rId33"/>
  </p:handoutMasterIdLst>
  <p:sldIdLst>
    <p:sldId id="256" r:id="rId2"/>
    <p:sldId id="653" r:id="rId3"/>
    <p:sldId id="660" r:id="rId4"/>
    <p:sldId id="654" r:id="rId5"/>
    <p:sldId id="655" r:id="rId6"/>
    <p:sldId id="590" r:id="rId7"/>
    <p:sldId id="503" r:id="rId8"/>
    <p:sldId id="656" r:id="rId9"/>
    <p:sldId id="516" r:id="rId10"/>
    <p:sldId id="510" r:id="rId11"/>
    <p:sldId id="657" r:id="rId12"/>
    <p:sldId id="599" r:id="rId13"/>
    <p:sldId id="575" r:id="rId14"/>
    <p:sldId id="594" r:id="rId15"/>
    <p:sldId id="595" r:id="rId16"/>
    <p:sldId id="596" r:id="rId17"/>
    <p:sldId id="597" r:id="rId18"/>
    <p:sldId id="591" r:id="rId19"/>
    <p:sldId id="450" r:id="rId20"/>
    <p:sldId id="658" r:id="rId21"/>
    <p:sldId id="645" r:id="rId22"/>
    <p:sldId id="664" r:id="rId23"/>
    <p:sldId id="659" r:id="rId24"/>
    <p:sldId id="460" r:id="rId25"/>
    <p:sldId id="662" r:id="rId26"/>
    <p:sldId id="663" r:id="rId27"/>
    <p:sldId id="665" r:id="rId28"/>
    <p:sldId id="668" r:id="rId29"/>
    <p:sldId id="509" r:id="rId30"/>
    <p:sldId id="262" r:id="rId31"/>
  </p:sldIdLst>
  <p:sldSz cx="9144000" cy="6858000" type="screen4x3"/>
  <p:notesSz cx="6807200" cy="9939338"/>
  <p:defaultTextStyle>
    <a:defPPr>
      <a:defRPr lang="ja-JP"/>
    </a:defPPr>
    <a:lvl1pPr algn="l" rtl="0" eaLnBrk="0" fontAlgn="base" hangingPunct="0">
      <a:spcBef>
        <a:spcPct val="0"/>
      </a:spcBef>
      <a:spcAft>
        <a:spcPct val="0"/>
      </a:spcAft>
      <a:defRPr sz="1400" kern="1200">
        <a:solidFill>
          <a:schemeClr val="tx1"/>
        </a:solidFill>
        <a:latin typeface="Tahoma" pitchFamily="34" charset="0"/>
        <a:ea typeface="ＭＳ Ｐゴシック" pitchFamily="50" charset="-128"/>
        <a:cs typeface="+mn-cs"/>
      </a:defRPr>
    </a:lvl1pPr>
    <a:lvl2pPr marL="457200" algn="l" rtl="0" eaLnBrk="0" fontAlgn="base" hangingPunct="0">
      <a:spcBef>
        <a:spcPct val="0"/>
      </a:spcBef>
      <a:spcAft>
        <a:spcPct val="0"/>
      </a:spcAft>
      <a:defRPr sz="1400" kern="1200">
        <a:solidFill>
          <a:schemeClr val="tx1"/>
        </a:solidFill>
        <a:latin typeface="Tahoma" pitchFamily="34" charset="0"/>
        <a:ea typeface="ＭＳ Ｐゴシック" pitchFamily="50" charset="-128"/>
        <a:cs typeface="+mn-cs"/>
      </a:defRPr>
    </a:lvl2pPr>
    <a:lvl3pPr marL="914400" algn="l" rtl="0" eaLnBrk="0" fontAlgn="base" hangingPunct="0">
      <a:spcBef>
        <a:spcPct val="0"/>
      </a:spcBef>
      <a:spcAft>
        <a:spcPct val="0"/>
      </a:spcAft>
      <a:defRPr sz="1400" kern="1200">
        <a:solidFill>
          <a:schemeClr val="tx1"/>
        </a:solidFill>
        <a:latin typeface="Tahoma" pitchFamily="34" charset="0"/>
        <a:ea typeface="ＭＳ Ｐゴシック" pitchFamily="50" charset="-128"/>
        <a:cs typeface="+mn-cs"/>
      </a:defRPr>
    </a:lvl3pPr>
    <a:lvl4pPr marL="1371600" algn="l" rtl="0" eaLnBrk="0" fontAlgn="base" hangingPunct="0">
      <a:spcBef>
        <a:spcPct val="0"/>
      </a:spcBef>
      <a:spcAft>
        <a:spcPct val="0"/>
      </a:spcAft>
      <a:defRPr sz="1400" kern="1200">
        <a:solidFill>
          <a:schemeClr val="tx1"/>
        </a:solidFill>
        <a:latin typeface="Tahoma" pitchFamily="34" charset="0"/>
        <a:ea typeface="ＭＳ Ｐゴシック" pitchFamily="50" charset="-128"/>
        <a:cs typeface="+mn-cs"/>
      </a:defRPr>
    </a:lvl4pPr>
    <a:lvl5pPr marL="1828800" algn="l" rtl="0" eaLnBrk="0" fontAlgn="base" hangingPunct="0">
      <a:spcBef>
        <a:spcPct val="0"/>
      </a:spcBef>
      <a:spcAft>
        <a:spcPct val="0"/>
      </a:spcAft>
      <a:defRPr sz="1400" kern="1200">
        <a:solidFill>
          <a:schemeClr val="tx1"/>
        </a:solidFill>
        <a:latin typeface="Tahoma" pitchFamily="34" charset="0"/>
        <a:ea typeface="ＭＳ Ｐゴシック" pitchFamily="50" charset="-128"/>
        <a:cs typeface="+mn-cs"/>
      </a:defRPr>
    </a:lvl5pPr>
    <a:lvl6pPr marL="2286000" algn="l" defTabSz="914400" rtl="0" eaLnBrk="1" latinLnBrk="0" hangingPunct="1">
      <a:defRPr sz="1400" kern="1200">
        <a:solidFill>
          <a:schemeClr val="tx1"/>
        </a:solidFill>
        <a:latin typeface="Tahoma" pitchFamily="34" charset="0"/>
        <a:ea typeface="ＭＳ Ｐゴシック" pitchFamily="50" charset="-128"/>
        <a:cs typeface="+mn-cs"/>
      </a:defRPr>
    </a:lvl6pPr>
    <a:lvl7pPr marL="2743200" algn="l" defTabSz="914400" rtl="0" eaLnBrk="1" latinLnBrk="0" hangingPunct="1">
      <a:defRPr sz="1400" kern="1200">
        <a:solidFill>
          <a:schemeClr val="tx1"/>
        </a:solidFill>
        <a:latin typeface="Tahoma" pitchFamily="34" charset="0"/>
        <a:ea typeface="ＭＳ Ｐゴシック" pitchFamily="50" charset="-128"/>
        <a:cs typeface="+mn-cs"/>
      </a:defRPr>
    </a:lvl7pPr>
    <a:lvl8pPr marL="3200400" algn="l" defTabSz="914400" rtl="0" eaLnBrk="1" latinLnBrk="0" hangingPunct="1">
      <a:defRPr sz="1400" kern="1200">
        <a:solidFill>
          <a:schemeClr val="tx1"/>
        </a:solidFill>
        <a:latin typeface="Tahoma" pitchFamily="34" charset="0"/>
        <a:ea typeface="ＭＳ Ｐゴシック" pitchFamily="50" charset="-128"/>
        <a:cs typeface="+mn-cs"/>
      </a:defRPr>
    </a:lvl8pPr>
    <a:lvl9pPr marL="3657600" algn="l" defTabSz="914400" rtl="0" eaLnBrk="1" latinLnBrk="0" hangingPunct="1">
      <a:defRPr sz="1400" kern="1200">
        <a:solidFill>
          <a:schemeClr val="tx1"/>
        </a:solidFill>
        <a:latin typeface="Tahoma"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2750">
          <p15:clr>
            <a:srgbClr val="A4A3A4"/>
          </p15:clr>
        </p15:guide>
        <p15:guide id="2" pos="2880">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3"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mp;M" initials="B" lastIdx="4" clrIdx="0"/>
  <p:cmAuthor id="2" name="B31 CSR 宮 敏展" initials="BC宮敏" lastIdx="16" clrIdx="1">
    <p:extLst>
      <p:ext uri="{19B8F6BF-5375-455C-9EA6-DF929625EA0E}">
        <p15:presenceInfo xmlns:p15="http://schemas.microsoft.com/office/powerpoint/2012/main" userId="S-1-5-21-1060284298-436374069-682003330-1338" providerId="AD"/>
      </p:ext>
    </p:extLst>
  </p:cmAuthor>
  <p:cmAuthor id="3" name="B31 CSR  石川 英男" initials="BC石英" lastIdx="1" clrIdx="2">
    <p:extLst>
      <p:ext uri="{19B8F6BF-5375-455C-9EA6-DF929625EA0E}">
        <p15:presenceInfo xmlns:p15="http://schemas.microsoft.com/office/powerpoint/2012/main" userId="S-1-5-21-1060284298-436374069-682003330-2816" providerId="AD"/>
      </p:ext>
    </p:extLst>
  </p:cmAuthor>
  <p:cmAuthor id="4" name="ニッパツCSR" initials="BC宮敏" lastIdx="1" clrIdx="3">
    <p:extLst>
      <p:ext uri="{19B8F6BF-5375-455C-9EA6-DF929625EA0E}">
        <p15:presenceInfo xmlns:p15="http://schemas.microsoft.com/office/powerpoint/2012/main" userId="ニッパツCS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F83C"/>
    <a:srgbClr val="FFFF99"/>
    <a:srgbClr val="FFFFFF"/>
    <a:srgbClr val="336699"/>
    <a:srgbClr val="B6FCE1"/>
    <a:srgbClr val="24F7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82" autoAdjust="0"/>
    <p:restoredTop sz="99659" autoAdjust="0"/>
  </p:normalViewPr>
  <p:slideViewPr>
    <p:cSldViewPr>
      <p:cViewPr varScale="1">
        <p:scale>
          <a:sx n="72" d="100"/>
          <a:sy n="72" d="100"/>
        </p:scale>
        <p:origin x="1416" y="60"/>
      </p:cViewPr>
      <p:guideLst>
        <p:guide orient="horz" pos="2750"/>
        <p:guide pos="2880"/>
      </p:guideLst>
    </p:cSldViewPr>
  </p:slideViewPr>
  <p:notesTextViewPr>
    <p:cViewPr>
      <p:scale>
        <a:sx n="100" d="100"/>
        <a:sy n="100" d="100"/>
      </p:scale>
      <p:origin x="0" y="0"/>
    </p:cViewPr>
  </p:notesTextViewPr>
  <p:sorterViewPr>
    <p:cViewPr>
      <p:scale>
        <a:sx n="100" d="100"/>
        <a:sy n="100" d="100"/>
      </p:scale>
      <p:origin x="0" y="1200"/>
    </p:cViewPr>
  </p:sorterViewPr>
  <p:notesViewPr>
    <p:cSldViewPr>
      <p:cViewPr varScale="1">
        <p:scale>
          <a:sx n="50" d="100"/>
          <a:sy n="50" d="100"/>
        </p:scale>
        <p:origin x="2976" y="42"/>
      </p:cViewPr>
      <p:guideLst>
        <p:guide orient="horz" pos="3130"/>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50263" cy="496888"/>
          </a:xfrm>
          <a:prstGeom prst="rect">
            <a:avLst/>
          </a:prstGeom>
        </p:spPr>
        <p:txBody>
          <a:bodyPr vert="horz" lIns="91431" tIns="45715" rIns="91431" bIns="45715" rtlCol="0"/>
          <a:lstStyle>
            <a:lvl1pPr algn="l" eaLnBrk="1" hangingPunct="1">
              <a:defRPr kumimoji="1" sz="1200">
                <a:ea typeface="ＭＳ Ｐゴシック" charset="-128"/>
              </a:defRPr>
            </a:lvl1pPr>
          </a:lstStyle>
          <a:p>
            <a:pPr>
              <a:defRPr/>
            </a:pPr>
            <a:endParaRPr lang="ja-JP" altLang="en-US" dirty="0"/>
          </a:p>
        </p:txBody>
      </p:sp>
      <p:sp>
        <p:nvSpPr>
          <p:cNvPr id="3" name="日付プレースホルダ 2"/>
          <p:cNvSpPr>
            <a:spLocks noGrp="1"/>
          </p:cNvSpPr>
          <p:nvPr>
            <p:ph type="dt" sz="quarter" idx="1"/>
          </p:nvPr>
        </p:nvSpPr>
        <p:spPr>
          <a:xfrm>
            <a:off x="3855351" y="0"/>
            <a:ext cx="2950263" cy="496888"/>
          </a:xfrm>
          <a:prstGeom prst="rect">
            <a:avLst/>
          </a:prstGeom>
        </p:spPr>
        <p:txBody>
          <a:bodyPr vert="horz" lIns="91431" tIns="45715" rIns="91431" bIns="45715" rtlCol="0"/>
          <a:lstStyle>
            <a:lvl1pPr algn="r" eaLnBrk="1" hangingPunct="1">
              <a:defRPr kumimoji="1" sz="1200">
                <a:ea typeface="ＭＳ Ｐゴシック" charset="-128"/>
              </a:defRPr>
            </a:lvl1pPr>
          </a:lstStyle>
          <a:p>
            <a:pPr>
              <a:defRPr/>
            </a:pPr>
            <a:fld id="{8DE5C044-65F3-47DD-8289-6C202F534E3B}" type="datetimeFigureOut">
              <a:rPr lang="ja-JP" altLang="en-US"/>
              <a:pPr>
                <a:defRPr/>
              </a:pPr>
              <a:t>2021/5/20</a:t>
            </a:fld>
            <a:endParaRPr lang="ja-JP" altLang="en-US" dirty="0"/>
          </a:p>
        </p:txBody>
      </p:sp>
      <p:sp>
        <p:nvSpPr>
          <p:cNvPr id="4" name="フッター プレースホルダ 3"/>
          <p:cNvSpPr>
            <a:spLocks noGrp="1"/>
          </p:cNvSpPr>
          <p:nvPr>
            <p:ph type="ftr" sz="quarter" idx="2"/>
          </p:nvPr>
        </p:nvSpPr>
        <p:spPr>
          <a:xfrm>
            <a:off x="0" y="9440866"/>
            <a:ext cx="2950263" cy="496887"/>
          </a:xfrm>
          <a:prstGeom prst="rect">
            <a:avLst/>
          </a:prstGeom>
        </p:spPr>
        <p:txBody>
          <a:bodyPr vert="horz" lIns="91431" tIns="45715" rIns="91431" bIns="45715" rtlCol="0" anchor="b"/>
          <a:lstStyle>
            <a:lvl1pPr algn="l" eaLnBrk="1" hangingPunct="1">
              <a:defRPr kumimoji="1" sz="1200">
                <a:ea typeface="ＭＳ Ｐゴシック" charset="-128"/>
              </a:defRPr>
            </a:lvl1pPr>
          </a:lstStyle>
          <a:p>
            <a:pPr>
              <a:defRPr/>
            </a:pPr>
            <a:endParaRPr lang="ja-JP" altLang="en-US" dirty="0"/>
          </a:p>
        </p:txBody>
      </p:sp>
      <p:sp>
        <p:nvSpPr>
          <p:cNvPr id="5" name="スライド番号プレースホルダ 4"/>
          <p:cNvSpPr>
            <a:spLocks noGrp="1"/>
          </p:cNvSpPr>
          <p:nvPr>
            <p:ph type="sldNum" sz="quarter" idx="3"/>
          </p:nvPr>
        </p:nvSpPr>
        <p:spPr>
          <a:xfrm>
            <a:off x="3855351" y="9440866"/>
            <a:ext cx="2950263" cy="496887"/>
          </a:xfrm>
          <a:prstGeom prst="rect">
            <a:avLst/>
          </a:prstGeom>
        </p:spPr>
        <p:txBody>
          <a:bodyPr vert="horz" wrap="square" lIns="91431" tIns="45715" rIns="91431" bIns="45715" numCol="1" anchor="b" anchorCtr="0" compatLnSpc="1">
            <a:prstTxWarp prst="textNoShape">
              <a:avLst/>
            </a:prstTxWarp>
          </a:bodyPr>
          <a:lstStyle>
            <a:lvl1pPr algn="r" eaLnBrk="1" hangingPunct="1">
              <a:defRPr kumimoji="1" sz="1200"/>
            </a:lvl1pPr>
          </a:lstStyle>
          <a:p>
            <a:pPr>
              <a:defRPr/>
            </a:pPr>
            <a:fld id="{89B71F83-6BCF-4C27-8A17-2F672E74D3CA}" type="slidenum">
              <a:rPr lang="ja-JP" altLang="en-US"/>
              <a:pPr>
                <a:defRPr/>
              </a:pPr>
              <a:t>‹#›</a:t>
            </a:fld>
            <a:endParaRPr lang="ja-JP" altLang="en-US" dirty="0"/>
          </a:p>
        </p:txBody>
      </p:sp>
    </p:spTree>
    <p:extLst>
      <p:ext uri="{BB962C8B-B14F-4D97-AF65-F5344CB8AC3E}">
        <p14:creationId xmlns:p14="http://schemas.microsoft.com/office/powerpoint/2010/main" val="344118615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50263" cy="496888"/>
          </a:xfrm>
          <a:prstGeom prst="rect">
            <a:avLst/>
          </a:prstGeom>
        </p:spPr>
        <p:txBody>
          <a:bodyPr vert="horz" lIns="91431" tIns="45715" rIns="91431" bIns="45715" rtlCol="0"/>
          <a:lstStyle>
            <a:lvl1pPr algn="l" eaLnBrk="1" hangingPunct="1">
              <a:defRPr kumimoji="1" sz="1200">
                <a:ea typeface="ＭＳ Ｐゴシック" charset="-128"/>
              </a:defRPr>
            </a:lvl1pPr>
          </a:lstStyle>
          <a:p>
            <a:pPr>
              <a:defRPr/>
            </a:pPr>
            <a:endParaRPr lang="ja-JP" altLang="en-US" dirty="0"/>
          </a:p>
        </p:txBody>
      </p:sp>
      <p:sp>
        <p:nvSpPr>
          <p:cNvPr id="3" name="日付プレースホルダ 2"/>
          <p:cNvSpPr>
            <a:spLocks noGrp="1"/>
          </p:cNvSpPr>
          <p:nvPr>
            <p:ph type="dt" idx="1"/>
          </p:nvPr>
        </p:nvSpPr>
        <p:spPr>
          <a:xfrm>
            <a:off x="3855351" y="0"/>
            <a:ext cx="2950263" cy="496888"/>
          </a:xfrm>
          <a:prstGeom prst="rect">
            <a:avLst/>
          </a:prstGeom>
        </p:spPr>
        <p:txBody>
          <a:bodyPr vert="horz" lIns="91431" tIns="45715" rIns="91431" bIns="45715" rtlCol="0"/>
          <a:lstStyle>
            <a:lvl1pPr algn="r" eaLnBrk="1" hangingPunct="1">
              <a:defRPr kumimoji="1" sz="1200">
                <a:ea typeface="ＭＳ Ｐゴシック" charset="-128"/>
              </a:defRPr>
            </a:lvl1pPr>
          </a:lstStyle>
          <a:p>
            <a:pPr>
              <a:defRPr/>
            </a:pPr>
            <a:fld id="{399F8C15-0B1A-41E8-BBE5-3214C6A4A482}" type="datetimeFigureOut">
              <a:rPr lang="ja-JP" altLang="en-US"/>
              <a:pPr>
                <a:defRPr/>
              </a:pPr>
              <a:t>2021/5/20</a:t>
            </a:fld>
            <a:endParaRPr lang="ja-JP" altLang="en-US" dirty="0"/>
          </a:p>
        </p:txBody>
      </p:sp>
      <p:sp>
        <p:nvSpPr>
          <p:cNvPr id="4" name="スライド イメージ プレースホルダ 3"/>
          <p:cNvSpPr>
            <a:spLocks noGrp="1" noRot="1" noChangeAspect="1"/>
          </p:cNvSpPr>
          <p:nvPr>
            <p:ph type="sldImg" idx="2"/>
          </p:nvPr>
        </p:nvSpPr>
        <p:spPr>
          <a:xfrm>
            <a:off x="920750" y="746125"/>
            <a:ext cx="4967288" cy="3725863"/>
          </a:xfrm>
          <a:prstGeom prst="rect">
            <a:avLst/>
          </a:prstGeom>
          <a:noFill/>
          <a:ln w="12700">
            <a:solidFill>
              <a:prstClr val="black"/>
            </a:solidFill>
          </a:ln>
        </p:spPr>
        <p:txBody>
          <a:bodyPr vert="horz" lIns="91431" tIns="45715" rIns="91431" bIns="45715" rtlCol="0" anchor="ctr"/>
          <a:lstStyle/>
          <a:p>
            <a:pPr lvl="0"/>
            <a:endParaRPr lang="ja-JP" altLang="en-US" noProof="0" dirty="0"/>
          </a:p>
        </p:txBody>
      </p:sp>
      <p:sp>
        <p:nvSpPr>
          <p:cNvPr id="5" name="ノート プレースホルダ 4"/>
          <p:cNvSpPr>
            <a:spLocks noGrp="1"/>
          </p:cNvSpPr>
          <p:nvPr>
            <p:ph type="body" sz="quarter" idx="3"/>
          </p:nvPr>
        </p:nvSpPr>
        <p:spPr>
          <a:xfrm>
            <a:off x="681199" y="4721225"/>
            <a:ext cx="5444807" cy="4471988"/>
          </a:xfrm>
          <a:prstGeom prst="rect">
            <a:avLst/>
          </a:prstGeom>
        </p:spPr>
        <p:txBody>
          <a:bodyPr vert="horz" lIns="91431" tIns="45715" rIns="91431" bIns="45715"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0" y="9440866"/>
            <a:ext cx="2950263" cy="496887"/>
          </a:xfrm>
          <a:prstGeom prst="rect">
            <a:avLst/>
          </a:prstGeom>
        </p:spPr>
        <p:txBody>
          <a:bodyPr vert="horz" lIns="91431" tIns="45715" rIns="91431" bIns="45715" rtlCol="0" anchor="b"/>
          <a:lstStyle>
            <a:lvl1pPr algn="l" eaLnBrk="1" hangingPunct="1">
              <a:defRPr kumimoji="1" sz="1200">
                <a:ea typeface="ＭＳ Ｐゴシック" charset="-128"/>
              </a:defRPr>
            </a:lvl1pPr>
          </a:lstStyle>
          <a:p>
            <a:pPr>
              <a:defRPr/>
            </a:pPr>
            <a:endParaRPr lang="ja-JP" altLang="en-US" dirty="0"/>
          </a:p>
        </p:txBody>
      </p:sp>
      <p:sp>
        <p:nvSpPr>
          <p:cNvPr id="7" name="スライド番号プレースホルダ 6"/>
          <p:cNvSpPr>
            <a:spLocks noGrp="1"/>
          </p:cNvSpPr>
          <p:nvPr>
            <p:ph type="sldNum" sz="quarter" idx="5"/>
          </p:nvPr>
        </p:nvSpPr>
        <p:spPr>
          <a:xfrm>
            <a:off x="3855351" y="9440866"/>
            <a:ext cx="2950263" cy="496887"/>
          </a:xfrm>
          <a:prstGeom prst="rect">
            <a:avLst/>
          </a:prstGeom>
        </p:spPr>
        <p:txBody>
          <a:bodyPr vert="horz" wrap="square" lIns="91431" tIns="45715" rIns="91431" bIns="45715" numCol="1" anchor="b" anchorCtr="0" compatLnSpc="1">
            <a:prstTxWarp prst="textNoShape">
              <a:avLst/>
            </a:prstTxWarp>
          </a:bodyPr>
          <a:lstStyle>
            <a:lvl1pPr algn="r" eaLnBrk="1" hangingPunct="1">
              <a:defRPr kumimoji="1" sz="1200"/>
            </a:lvl1pPr>
          </a:lstStyle>
          <a:p>
            <a:pPr>
              <a:defRPr/>
            </a:pPr>
            <a:fld id="{8876ED60-DCBE-4A3F-910D-B82C545306ED}" type="slidenum">
              <a:rPr lang="ja-JP" altLang="en-US"/>
              <a:pPr>
                <a:defRPr/>
              </a:pPr>
              <a:t>‹#›</a:t>
            </a:fld>
            <a:endParaRPr lang="ja-JP" altLang="en-US" dirty="0"/>
          </a:p>
        </p:txBody>
      </p:sp>
    </p:spTree>
    <p:extLst>
      <p:ext uri="{BB962C8B-B14F-4D97-AF65-F5344CB8AC3E}">
        <p14:creationId xmlns:p14="http://schemas.microsoft.com/office/powerpoint/2010/main" val="1559167456"/>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dirty="0"/>
          </a:p>
        </p:txBody>
      </p:sp>
    </p:spTree>
    <p:extLst>
      <p:ext uri="{BB962C8B-B14F-4D97-AF65-F5344CB8AC3E}">
        <p14:creationId xmlns:p14="http://schemas.microsoft.com/office/powerpoint/2010/main" val="19756091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fontScale="77500" lnSpcReduction="20000"/>
          </a:bodyPr>
          <a:lstStyle/>
          <a:p>
            <a:r>
              <a:rPr kumimoji="1" lang="ja-JP" altLang="en-US" dirty="0"/>
              <a:t>これから、独占禁止法の執行状況についていくつかご紹介していきますが、その前に、「独占禁止法の域外適用」と呼ばれるものについてご説明します。</a:t>
            </a:r>
            <a:endParaRPr kumimoji="1" lang="en-US" altLang="ja-JP" dirty="0"/>
          </a:p>
          <a:p>
            <a:r>
              <a:rPr kumimoji="1" lang="ja-JP" altLang="en-US" dirty="0"/>
              <a:t>独占禁止法の執行状況、および実際の摘発、制裁事例をご紹介する上で、この「域外適用」というキーワードを理解していただくことが重要となります。</a:t>
            </a:r>
            <a:endParaRPr kumimoji="1" lang="en-US" altLang="ja-JP" dirty="0"/>
          </a:p>
          <a:p>
            <a:endParaRPr kumimoji="1" lang="en-US" altLang="ja-JP" dirty="0"/>
          </a:p>
          <a:p>
            <a:r>
              <a:rPr lang="ja-JP" altLang="ja-JP" dirty="0"/>
              <a:t>一般的に、ある国の法律は、その国内で行われる行為にだけ適用されると考えられがちです。</a:t>
            </a:r>
          </a:p>
          <a:p>
            <a:r>
              <a:rPr lang="ja-JP" altLang="ja-JP" dirty="0"/>
              <a:t>　しかしながら、一定の状況においては、自国にいながら、他国の独占禁止法の適用を受けることがあります。例えば、日本国内で実行された独占禁止法違反の行為に対して、アメリカの法律が適用され、処罰が下される可能性があるということで、これが「域外適用」と呼ばれるものとなります。</a:t>
            </a:r>
          </a:p>
          <a:p>
            <a:r>
              <a:rPr lang="ja-JP" altLang="ja-JP" dirty="0"/>
              <a:t>　では、どういった場合に日本での行為に対してアメリカの独占禁止法が適用されるか、というと、例えば、日本で生産しアメリカに直接輸出される製品があったとして、この製品に関して日本国内において、競合同士で独占禁止法に違反する行為を行ったというケース</a:t>
            </a:r>
            <a:r>
              <a:rPr lang="ja-JP" altLang="en-US" dirty="0"/>
              <a:t>を想定します。</a:t>
            </a:r>
            <a:endParaRPr lang="en-US" altLang="ja-JP" dirty="0"/>
          </a:p>
          <a:p>
            <a:endParaRPr lang="en-US" altLang="ja-JP" dirty="0"/>
          </a:p>
          <a:p>
            <a:r>
              <a:rPr lang="ja-JP" altLang="ja-JP" dirty="0"/>
              <a:t>競争を阻害する行為によって損害を受けた者は、実際には競争によってもっと安く製品を買うことができたアメリカの消費者、ということになりますので、損害を被った側のアメリカの消費者がアメリカで日本企業を相手どって損害賠償請求の訴訟を提起することもあり得ますし、アメリカの独占禁止法を適用し、日本にいる日本人の違反者を処罰しようとしてくる場合もあります。</a:t>
            </a:r>
          </a:p>
          <a:p>
            <a:r>
              <a:rPr lang="ja-JP" altLang="ja-JP" dirty="0"/>
              <a:t>　また、例えばアメリカに支配・管理している子会社が</a:t>
            </a:r>
            <a:r>
              <a:rPr lang="ja-JP" altLang="en-US" dirty="0"/>
              <a:t>行った法令違反行為について、</a:t>
            </a:r>
            <a:r>
              <a:rPr lang="ja-JP" altLang="ja-JP" dirty="0"/>
              <a:t>その親会社</a:t>
            </a:r>
            <a:r>
              <a:rPr lang="ja-JP" altLang="en-US" dirty="0"/>
              <a:t>が</a:t>
            </a:r>
            <a:r>
              <a:rPr lang="ja-JP" altLang="ja-JP" dirty="0"/>
              <a:t>、アメリカで訴追されることがあります。</a:t>
            </a:r>
          </a:p>
          <a:p>
            <a:endParaRPr lang="ja-JP" altLang="ja-JP" dirty="0"/>
          </a:p>
          <a:p>
            <a:r>
              <a:rPr lang="ja-JP" altLang="ja-JP" dirty="0"/>
              <a:t>　</a:t>
            </a:r>
            <a:r>
              <a:rPr lang="ja-JP" altLang="en-US" dirty="0"/>
              <a:t>さて</a:t>
            </a:r>
            <a:r>
              <a:rPr lang="ja-JP" altLang="ja-JP" dirty="0"/>
              <a:t>、個人が刑事訴追を受けた場合、アメリカの当局関係者が日本に渡航して逮捕することはできませんので、アメリカに渡航しなければアメリカでの刑罰を免れる、という考えが思い浮かぶかもしれません。</a:t>
            </a:r>
          </a:p>
          <a:p>
            <a:r>
              <a:rPr lang="ja-JP" altLang="en-US" dirty="0"/>
              <a:t>２</a:t>
            </a:r>
            <a:r>
              <a:rPr lang="ja-JP" altLang="ja-JP" dirty="0"/>
              <a:t>　それは確かに一理あるかもしれませんが、日本とアメリカとの間には犯罪者の引き渡しに関する両国間の条約が存在しますので、場合によってはアメリカの要請に基づき、日本が国として犯罪者の引き渡しに応じるかもしれません。　アメリカが</a:t>
            </a:r>
            <a:r>
              <a:rPr lang="en-US" altLang="ja-JP" dirty="0"/>
              <a:t>ICPO</a:t>
            </a:r>
            <a:r>
              <a:rPr lang="ja-JP" altLang="ja-JP" dirty="0"/>
              <a:t>に国際手配するかもしれません。こうした場合には、個人が海外に渡航、移動することが制限されることにもなります。</a:t>
            </a:r>
          </a:p>
          <a:p>
            <a:r>
              <a:rPr lang="ja-JP" altLang="ja-JP" dirty="0"/>
              <a:t>実際に、アメリカで独占禁止法違反により刑事訴追され、指名手配されたイタリア人が、イタリアからナイジェリアに移動する際に乗り継ぎのためドイツに移動した際に、到着したドイツの空港で身柄をドイツ当局によって拘束され、結果、アメリカに移送されたという事例も</a:t>
            </a:r>
            <a:r>
              <a:rPr lang="en-US" altLang="ja-JP" dirty="0"/>
              <a:t>2014</a:t>
            </a:r>
            <a:r>
              <a:rPr lang="ja-JP" altLang="en-US" dirty="0"/>
              <a:t>年に</a:t>
            </a:r>
            <a:r>
              <a:rPr lang="ja-JP" altLang="ja-JP" dirty="0"/>
              <a:t>発生しています。</a:t>
            </a:r>
          </a:p>
          <a:p>
            <a:endParaRPr lang="en-US" altLang="ja-JP" dirty="0"/>
          </a:p>
          <a:p>
            <a:r>
              <a:rPr lang="ja-JP" altLang="en-US" dirty="0"/>
              <a:t>域外適用というものが存在する以上、</a:t>
            </a:r>
            <a:r>
              <a:rPr lang="ja-JP" altLang="ja-JP" dirty="0"/>
              <a:t>皆さんは、日本にいるから日本の法律だけ知っていればいい、守っていればいい、ということにはなりません。ニッパツが拠点を有している国々、ビジネスを行っている国々の法律がどうなっているのか、執行状況はどうなのか、についてある程度理解、把握しておく必要があります</a:t>
            </a:r>
            <a:r>
              <a:rPr lang="ja-JP" altLang="en-US" dirty="0"/>
              <a:t>。</a:t>
            </a:r>
            <a:endParaRPr lang="ja-JP" altLang="ja-JP" dirty="0"/>
          </a:p>
          <a:p>
            <a:endParaRPr kumimoji="1" lang="en-US" altLang="ja-JP" dirty="0"/>
          </a:p>
          <a:p>
            <a:endParaRPr kumimoji="1" lang="en-US" altLang="ja-JP" dirty="0"/>
          </a:p>
          <a:p>
            <a:endParaRPr kumimoji="1" lang="en-US" altLang="ja-JP" dirty="0"/>
          </a:p>
          <a:p>
            <a:endParaRPr kumimoji="1" lang="en-US" altLang="ja-JP" dirty="0"/>
          </a:p>
        </p:txBody>
      </p:sp>
    </p:spTree>
    <p:extLst>
      <p:ext uri="{BB962C8B-B14F-4D97-AF65-F5344CB8AC3E}">
        <p14:creationId xmlns:p14="http://schemas.microsoft.com/office/powerpoint/2010/main" val="13213516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a:t>本件についての相談はご覧の相談先へご連絡ください。</a:t>
            </a:r>
            <a:endParaRPr kumimoji="1" lang="en-US" altLang="ja-JP" dirty="0"/>
          </a:p>
          <a:p>
            <a:r>
              <a:rPr kumimoji="1" lang="ja-JP" altLang="en-US" dirty="0"/>
              <a:t>また、コンプライアンス記録用紙の提出先は、相談先にあるメールアドレスまでお願いします。</a:t>
            </a:r>
          </a:p>
        </p:txBody>
      </p:sp>
    </p:spTree>
    <p:extLst>
      <p:ext uri="{BB962C8B-B14F-4D97-AF65-F5344CB8AC3E}">
        <p14:creationId xmlns:p14="http://schemas.microsoft.com/office/powerpoint/2010/main" val="16490895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a:t>本件についての相談はご覧の相談先へご連絡ください。</a:t>
            </a:r>
            <a:endParaRPr kumimoji="1" lang="en-US" altLang="ja-JP" dirty="0"/>
          </a:p>
          <a:p>
            <a:r>
              <a:rPr kumimoji="1" lang="ja-JP" altLang="en-US" dirty="0"/>
              <a:t>また、コンプライアンス記録用紙の提出先は、相談先にあるメールアドレスまでお願いします。</a:t>
            </a:r>
          </a:p>
        </p:txBody>
      </p:sp>
    </p:spTree>
    <p:extLst>
      <p:ext uri="{BB962C8B-B14F-4D97-AF65-F5344CB8AC3E}">
        <p14:creationId xmlns:p14="http://schemas.microsoft.com/office/powerpoint/2010/main" val="15434855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a:t>本件についての相談はご覧の相談先へご連絡ください。</a:t>
            </a:r>
            <a:endParaRPr kumimoji="1" lang="en-US" altLang="ja-JP" dirty="0"/>
          </a:p>
          <a:p>
            <a:r>
              <a:rPr kumimoji="1" lang="ja-JP" altLang="en-US" dirty="0"/>
              <a:t>また、コンプライアンス記録用紙の提出先は、相談先にあるメールアドレスまでお願いします。</a:t>
            </a:r>
          </a:p>
        </p:txBody>
      </p:sp>
    </p:spTree>
    <p:extLst>
      <p:ext uri="{BB962C8B-B14F-4D97-AF65-F5344CB8AC3E}">
        <p14:creationId xmlns:p14="http://schemas.microsoft.com/office/powerpoint/2010/main" val="37669426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a:t>本件についての相談はご覧の相談先へご連絡ください。</a:t>
            </a:r>
            <a:endParaRPr kumimoji="1" lang="en-US" altLang="ja-JP" dirty="0"/>
          </a:p>
          <a:p>
            <a:r>
              <a:rPr kumimoji="1" lang="ja-JP" altLang="en-US" dirty="0"/>
              <a:t>また、コンプライアンス記録用紙の提出先は、相談先にあるメールアドレスまでお願いします。</a:t>
            </a:r>
          </a:p>
        </p:txBody>
      </p:sp>
    </p:spTree>
    <p:extLst>
      <p:ext uri="{BB962C8B-B14F-4D97-AF65-F5344CB8AC3E}">
        <p14:creationId xmlns:p14="http://schemas.microsoft.com/office/powerpoint/2010/main" val="14600950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a:t>本件についての相談はご覧の相談先へご連絡ください。</a:t>
            </a:r>
            <a:endParaRPr kumimoji="1" lang="en-US" altLang="ja-JP" dirty="0"/>
          </a:p>
          <a:p>
            <a:r>
              <a:rPr kumimoji="1" lang="ja-JP" altLang="en-US" dirty="0"/>
              <a:t>また、コンプライアンス記録用紙の提出先は、相談先にあるメールアドレスまでお願いします。</a:t>
            </a:r>
          </a:p>
        </p:txBody>
      </p:sp>
    </p:spTree>
    <p:extLst>
      <p:ext uri="{BB962C8B-B14F-4D97-AF65-F5344CB8AC3E}">
        <p14:creationId xmlns:p14="http://schemas.microsoft.com/office/powerpoint/2010/main" val="22253851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a:t>本件についての相談はご覧の相談先へご連絡ください。</a:t>
            </a:r>
            <a:endParaRPr kumimoji="1" lang="en-US" altLang="ja-JP" dirty="0"/>
          </a:p>
          <a:p>
            <a:r>
              <a:rPr kumimoji="1" lang="ja-JP" altLang="en-US" dirty="0"/>
              <a:t>また、コンプライアンス記録用紙の提出先は、相談先にあるメールアドレスまでお願いします。</a:t>
            </a:r>
          </a:p>
        </p:txBody>
      </p:sp>
    </p:spTree>
    <p:extLst>
      <p:ext uri="{BB962C8B-B14F-4D97-AF65-F5344CB8AC3E}">
        <p14:creationId xmlns:p14="http://schemas.microsoft.com/office/powerpoint/2010/main" val="10011866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a:t>本件についての相談はご覧の相談先へご連絡ください。</a:t>
            </a:r>
            <a:endParaRPr kumimoji="1" lang="en-US" altLang="ja-JP" dirty="0"/>
          </a:p>
          <a:p>
            <a:r>
              <a:rPr kumimoji="1" lang="ja-JP" altLang="en-US" dirty="0"/>
              <a:t>また、コンプライアンス記録用紙の提出先は、相談先にあるメールアドレスまでお願いします。</a:t>
            </a:r>
          </a:p>
        </p:txBody>
      </p:sp>
    </p:spTree>
    <p:extLst>
      <p:ext uri="{BB962C8B-B14F-4D97-AF65-F5344CB8AC3E}">
        <p14:creationId xmlns:p14="http://schemas.microsoft.com/office/powerpoint/2010/main" val="18119329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a:t>本件についての相談はご覧の相談先へご連絡ください。</a:t>
            </a:r>
            <a:endParaRPr kumimoji="1" lang="en-US" altLang="ja-JP" dirty="0"/>
          </a:p>
          <a:p>
            <a:r>
              <a:rPr kumimoji="1" lang="ja-JP" altLang="en-US" dirty="0"/>
              <a:t>また、コンプライアンス記録用紙の提出先は、相談先にあるメールアドレスまでお願いします。</a:t>
            </a:r>
          </a:p>
        </p:txBody>
      </p:sp>
    </p:spTree>
    <p:extLst>
      <p:ext uri="{BB962C8B-B14F-4D97-AF65-F5344CB8AC3E}">
        <p14:creationId xmlns:p14="http://schemas.microsoft.com/office/powerpoint/2010/main" val="29020254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ja-JP" dirty="0"/>
          </a:p>
        </p:txBody>
      </p:sp>
      <p:sp>
        <p:nvSpPr>
          <p:cNvPr id="2" name="スライド番号プレースホルダー 1"/>
          <p:cNvSpPr>
            <a:spLocks noGrp="1"/>
          </p:cNvSpPr>
          <p:nvPr>
            <p:ph type="sldNum" sz="quarter" idx="10"/>
          </p:nvPr>
        </p:nvSpPr>
        <p:spPr/>
        <p:txBody>
          <a:bodyPr/>
          <a:lstStyle/>
          <a:p>
            <a:pPr>
              <a:defRPr/>
            </a:pPr>
            <a:fld id="{8876ED60-DCBE-4A3F-910D-B82C545306ED}" type="slidenum">
              <a:rPr lang="ja-JP" altLang="en-US" smtClean="0"/>
              <a:pPr>
                <a:defRPr/>
              </a:pPr>
              <a:t>19</a:t>
            </a:fld>
            <a:endParaRPr lang="ja-JP" altLang="en-US" dirty="0"/>
          </a:p>
        </p:txBody>
      </p:sp>
    </p:spTree>
    <p:extLst>
      <p:ext uri="{BB962C8B-B14F-4D97-AF65-F5344CB8AC3E}">
        <p14:creationId xmlns:p14="http://schemas.microsoft.com/office/powerpoint/2010/main" val="10256598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fontScale="77500" lnSpcReduction="20000"/>
          </a:bodyPr>
          <a:lstStyle/>
          <a:p>
            <a:r>
              <a:rPr kumimoji="1" lang="ja-JP" altLang="en-US" dirty="0"/>
              <a:t>これから、独占禁止法の執行状況についていくつかご紹介していきますが、その前に、「独占禁止法の域外適用」と呼ばれるものについてご説明します。</a:t>
            </a:r>
            <a:endParaRPr kumimoji="1" lang="en-US" altLang="ja-JP" dirty="0"/>
          </a:p>
          <a:p>
            <a:r>
              <a:rPr kumimoji="1" lang="ja-JP" altLang="en-US" dirty="0"/>
              <a:t>独占禁止法の執行状況、および実際の摘発、制裁事例をご紹介する上で、この「域外適用」というキーワードを理解していただくことが重要となります。</a:t>
            </a:r>
            <a:endParaRPr kumimoji="1" lang="en-US" altLang="ja-JP" dirty="0"/>
          </a:p>
          <a:p>
            <a:endParaRPr kumimoji="1" lang="en-US" altLang="ja-JP" dirty="0"/>
          </a:p>
          <a:p>
            <a:r>
              <a:rPr lang="ja-JP" altLang="ja-JP" dirty="0"/>
              <a:t>一般的に、ある国の法律は、その国内で行われる行為にだけ適用されると考えられがちです。</a:t>
            </a:r>
          </a:p>
          <a:p>
            <a:r>
              <a:rPr lang="ja-JP" altLang="ja-JP" dirty="0"/>
              <a:t>　しかしながら、一定の状況においては、自国にいながら、他国の独占禁止法の適用を受けることがあります。例えば、日本国内で実行された独占禁止法違反の行為に対して、アメリカの法律が適用され、処罰が下される可能性があるということで、これが「域外適用」と呼ばれるものとなります。</a:t>
            </a:r>
          </a:p>
          <a:p>
            <a:r>
              <a:rPr lang="ja-JP" altLang="ja-JP" dirty="0"/>
              <a:t>　では、どういった場合に日本での行為に対してアメリカの独占禁止法が適用されるか、というと、例えば、日本で生産しアメリカに直接輸出される製品があったとして、この製品に関して日本国内において、競合同士で独占禁止法に違反する行為を行ったというケース</a:t>
            </a:r>
            <a:r>
              <a:rPr lang="ja-JP" altLang="en-US" dirty="0"/>
              <a:t>を想定します。</a:t>
            </a:r>
            <a:endParaRPr lang="en-US" altLang="ja-JP" dirty="0"/>
          </a:p>
          <a:p>
            <a:endParaRPr lang="en-US" altLang="ja-JP" dirty="0"/>
          </a:p>
          <a:p>
            <a:r>
              <a:rPr lang="ja-JP" altLang="ja-JP" dirty="0"/>
              <a:t>競争を阻害する行為によって損害を受けた者は、実際には競争によってもっと安く製品を買うことができたアメリカの消費者、ということになりますので、損害を被った側のアメリカの消費者がアメリカで日本企業を相手どって損害賠償請求の訴訟を提起することもあり得ますし、アメリカの独占禁止法を適用し、日本にいる日本人の違反者を処罰しようとしてくる場合もあります。</a:t>
            </a:r>
          </a:p>
          <a:p>
            <a:r>
              <a:rPr lang="ja-JP" altLang="ja-JP" dirty="0"/>
              <a:t>　また、例えばアメリカに支配・管理している子会社が</a:t>
            </a:r>
            <a:r>
              <a:rPr lang="ja-JP" altLang="en-US" dirty="0"/>
              <a:t>行った法令違反行為について、</a:t>
            </a:r>
            <a:r>
              <a:rPr lang="ja-JP" altLang="ja-JP" dirty="0"/>
              <a:t>その親会社</a:t>
            </a:r>
            <a:r>
              <a:rPr lang="ja-JP" altLang="en-US" dirty="0"/>
              <a:t>が</a:t>
            </a:r>
            <a:r>
              <a:rPr lang="ja-JP" altLang="ja-JP" dirty="0"/>
              <a:t>、アメリカで訴追されることがあります。</a:t>
            </a:r>
          </a:p>
          <a:p>
            <a:endParaRPr lang="ja-JP" altLang="ja-JP" dirty="0"/>
          </a:p>
          <a:p>
            <a:r>
              <a:rPr lang="ja-JP" altLang="ja-JP" dirty="0"/>
              <a:t>　</a:t>
            </a:r>
            <a:r>
              <a:rPr lang="ja-JP" altLang="en-US" dirty="0"/>
              <a:t>さて</a:t>
            </a:r>
            <a:r>
              <a:rPr lang="ja-JP" altLang="ja-JP" dirty="0"/>
              <a:t>、個人が刑事訴追を受けた場合、アメリカの当局関係者が日本に渡航して逮捕することはできませんので、アメリカに渡航しなければアメリカでの刑罰を免れる、という考えが思い浮かぶかもしれません。</a:t>
            </a:r>
          </a:p>
          <a:p>
            <a:r>
              <a:rPr lang="ja-JP" altLang="en-US" dirty="0"/>
              <a:t>２</a:t>
            </a:r>
            <a:r>
              <a:rPr lang="ja-JP" altLang="ja-JP" dirty="0"/>
              <a:t>　それは確かに一理あるかもしれませんが、日本とアメリカとの間には犯罪者の引き渡しに関する両国間の条約が存在しますので、場合によってはアメリカの要請に基づき、日本が国として犯罪者の引き渡しに応じるかもしれません。　アメリカが</a:t>
            </a:r>
            <a:r>
              <a:rPr lang="en-US" altLang="ja-JP" dirty="0"/>
              <a:t>ICPO</a:t>
            </a:r>
            <a:r>
              <a:rPr lang="ja-JP" altLang="ja-JP" dirty="0"/>
              <a:t>に国際手配するかもしれません。こうした場合には、個人が海外に渡航、移動することが制限されることにもなります。</a:t>
            </a:r>
          </a:p>
          <a:p>
            <a:r>
              <a:rPr lang="ja-JP" altLang="ja-JP" dirty="0"/>
              <a:t>実際に、アメリカで独占禁止法違反により刑事訴追され、指名手配されたイタリア人が、イタリアからナイジェリアに移動する際に乗り継ぎのためドイツに移動した際に、到着したドイツの空港で身柄をドイツ当局によって拘束され、結果、アメリカに移送されたという事例も</a:t>
            </a:r>
            <a:r>
              <a:rPr lang="en-US" altLang="ja-JP" dirty="0"/>
              <a:t>2014</a:t>
            </a:r>
            <a:r>
              <a:rPr lang="ja-JP" altLang="en-US" dirty="0"/>
              <a:t>年に</a:t>
            </a:r>
            <a:r>
              <a:rPr lang="ja-JP" altLang="ja-JP" dirty="0"/>
              <a:t>発生しています。</a:t>
            </a:r>
          </a:p>
          <a:p>
            <a:endParaRPr lang="en-US" altLang="ja-JP" dirty="0"/>
          </a:p>
          <a:p>
            <a:r>
              <a:rPr lang="ja-JP" altLang="en-US" dirty="0"/>
              <a:t>域外適用というものが存在する以上、</a:t>
            </a:r>
            <a:r>
              <a:rPr lang="ja-JP" altLang="ja-JP" dirty="0"/>
              <a:t>皆さんは、日本にいるから日本の法律だけ知っていればいい、守っていればいい、ということにはなりません。ニッパツが拠点を有している国々、ビジネスを行っている国々の法律がどうなっているのか、執行状況はどうなのか、についてある程度理解、把握しておく必要があります</a:t>
            </a:r>
            <a:r>
              <a:rPr lang="ja-JP" altLang="en-US" dirty="0"/>
              <a:t>。</a:t>
            </a:r>
            <a:endParaRPr lang="ja-JP" altLang="ja-JP" dirty="0"/>
          </a:p>
          <a:p>
            <a:endParaRPr kumimoji="1" lang="en-US" altLang="ja-JP" dirty="0"/>
          </a:p>
          <a:p>
            <a:endParaRPr kumimoji="1" lang="en-US" altLang="ja-JP" dirty="0"/>
          </a:p>
          <a:p>
            <a:endParaRPr kumimoji="1" lang="en-US" altLang="ja-JP" dirty="0"/>
          </a:p>
          <a:p>
            <a:endParaRPr kumimoji="1" lang="en-US" altLang="ja-JP" dirty="0"/>
          </a:p>
        </p:txBody>
      </p:sp>
    </p:spTree>
    <p:extLst>
      <p:ext uri="{BB962C8B-B14F-4D97-AF65-F5344CB8AC3E}">
        <p14:creationId xmlns:p14="http://schemas.microsoft.com/office/powerpoint/2010/main" val="33683665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fontScale="77500" lnSpcReduction="20000"/>
          </a:bodyPr>
          <a:lstStyle/>
          <a:p>
            <a:r>
              <a:rPr kumimoji="1" lang="ja-JP" altLang="en-US" dirty="0"/>
              <a:t>これから、独占禁止法の執行状況についていくつかご紹介していきますが、その前に、「独占禁止法の域外適用」と呼ばれるものについてご説明します。</a:t>
            </a:r>
            <a:endParaRPr kumimoji="1" lang="en-US" altLang="ja-JP" dirty="0"/>
          </a:p>
          <a:p>
            <a:r>
              <a:rPr kumimoji="1" lang="ja-JP" altLang="en-US" dirty="0"/>
              <a:t>独占禁止法の執行状況、および実際の摘発、制裁事例をご紹介する上で、この「域外適用」というキーワードを理解していただくことが重要となります。</a:t>
            </a:r>
            <a:endParaRPr kumimoji="1" lang="en-US" altLang="ja-JP" dirty="0"/>
          </a:p>
          <a:p>
            <a:endParaRPr kumimoji="1" lang="en-US" altLang="ja-JP" dirty="0"/>
          </a:p>
          <a:p>
            <a:r>
              <a:rPr lang="ja-JP" altLang="ja-JP" dirty="0"/>
              <a:t>一般的に、ある国の法律は、その国内で行われる行為にだけ適用されると考えられがちです。</a:t>
            </a:r>
          </a:p>
          <a:p>
            <a:r>
              <a:rPr lang="ja-JP" altLang="ja-JP" dirty="0"/>
              <a:t>　しかしながら、一定の状況においては、自国にいながら、他国の独占禁止法の適用を受けることがあります。例えば、日本国内で実行された独占禁止法違反の行為に対して、アメリカの法律が適用され、処罰が下される可能性があるということで、これが「域外適用」と呼ばれるものとなります。</a:t>
            </a:r>
          </a:p>
          <a:p>
            <a:r>
              <a:rPr lang="ja-JP" altLang="ja-JP" dirty="0"/>
              <a:t>　では、どういった場合に日本での行為に対してアメリカの独占禁止法が適用されるか、というと、例えば、日本で生産しアメリカに直接輸出される製品があったとして、この製品に関して日本国内において、競合同士で独占禁止法に違反する行為を行ったというケース</a:t>
            </a:r>
            <a:r>
              <a:rPr lang="ja-JP" altLang="en-US" dirty="0"/>
              <a:t>を想定します。</a:t>
            </a:r>
            <a:endParaRPr lang="en-US" altLang="ja-JP" dirty="0"/>
          </a:p>
          <a:p>
            <a:endParaRPr lang="en-US" altLang="ja-JP" dirty="0"/>
          </a:p>
          <a:p>
            <a:r>
              <a:rPr lang="ja-JP" altLang="ja-JP" dirty="0"/>
              <a:t>競争を阻害する行為によって損害を受けた者は、実際には競争によってもっと安く製品を買うことができたアメリカの消費者、ということになりますので、損害を被った側のアメリカの消費者がアメリカで日本企業を相手どって損害賠償請求の訴訟を提起することもあり得ますし、アメリカの独占禁止法を適用し、日本にいる日本人の違反者を処罰しようとしてくる場合もあります。</a:t>
            </a:r>
          </a:p>
          <a:p>
            <a:r>
              <a:rPr lang="ja-JP" altLang="ja-JP" dirty="0"/>
              <a:t>　また、例えばアメリカに支配・管理している子会社が</a:t>
            </a:r>
            <a:r>
              <a:rPr lang="ja-JP" altLang="en-US" dirty="0"/>
              <a:t>行った法令違反行為について、</a:t>
            </a:r>
            <a:r>
              <a:rPr lang="ja-JP" altLang="ja-JP" dirty="0"/>
              <a:t>その親会社</a:t>
            </a:r>
            <a:r>
              <a:rPr lang="ja-JP" altLang="en-US" dirty="0"/>
              <a:t>が</a:t>
            </a:r>
            <a:r>
              <a:rPr lang="ja-JP" altLang="ja-JP" dirty="0"/>
              <a:t>、アメリカで訴追されることがあります。</a:t>
            </a:r>
          </a:p>
          <a:p>
            <a:endParaRPr lang="ja-JP" altLang="ja-JP" dirty="0"/>
          </a:p>
          <a:p>
            <a:r>
              <a:rPr lang="ja-JP" altLang="ja-JP" dirty="0"/>
              <a:t>　</a:t>
            </a:r>
            <a:r>
              <a:rPr lang="ja-JP" altLang="en-US" dirty="0"/>
              <a:t>さて</a:t>
            </a:r>
            <a:r>
              <a:rPr lang="ja-JP" altLang="ja-JP" dirty="0"/>
              <a:t>、個人が刑事訴追を受けた場合、アメリカの当局関係者が日本に渡航して逮捕することはできませんので、アメリカに渡航しなければアメリカでの刑罰を免れる、という考えが思い浮かぶかもしれません。</a:t>
            </a:r>
          </a:p>
          <a:p>
            <a:r>
              <a:rPr lang="ja-JP" altLang="en-US" dirty="0"/>
              <a:t>２</a:t>
            </a:r>
            <a:r>
              <a:rPr lang="ja-JP" altLang="ja-JP" dirty="0"/>
              <a:t>　それは確かに一理あるかもしれませんが、日本とアメリカとの間には犯罪者の引き渡しに関する両国間の条約が存在しますので、場合によってはアメリカの要請に基づき、日本が国として犯罪者の引き渡しに応じるかもしれません。　アメリカが</a:t>
            </a:r>
            <a:r>
              <a:rPr lang="en-US" altLang="ja-JP" dirty="0"/>
              <a:t>ICPO</a:t>
            </a:r>
            <a:r>
              <a:rPr lang="ja-JP" altLang="ja-JP" dirty="0"/>
              <a:t>に国際手配するかもしれません。こうした場合には、個人が海外に渡航、移動することが制限されることにもなります。</a:t>
            </a:r>
          </a:p>
          <a:p>
            <a:r>
              <a:rPr lang="ja-JP" altLang="ja-JP" dirty="0"/>
              <a:t>実際に、アメリカで独占禁止法違反により刑事訴追され、指名手配されたイタリア人が、イタリアからナイジェリアに移動する際に乗り継ぎのためドイツに移動した際に、到着したドイツの空港で身柄をドイツ当局によって拘束され、結果、アメリカに移送されたという事例も</a:t>
            </a:r>
            <a:r>
              <a:rPr lang="en-US" altLang="ja-JP" dirty="0"/>
              <a:t>2014</a:t>
            </a:r>
            <a:r>
              <a:rPr lang="ja-JP" altLang="en-US" dirty="0"/>
              <a:t>年に</a:t>
            </a:r>
            <a:r>
              <a:rPr lang="ja-JP" altLang="ja-JP" dirty="0"/>
              <a:t>発生しています。</a:t>
            </a:r>
          </a:p>
          <a:p>
            <a:endParaRPr lang="en-US" altLang="ja-JP" dirty="0"/>
          </a:p>
          <a:p>
            <a:r>
              <a:rPr lang="ja-JP" altLang="en-US" dirty="0"/>
              <a:t>域外適用というものが存在する以上、</a:t>
            </a:r>
            <a:r>
              <a:rPr lang="ja-JP" altLang="ja-JP" dirty="0"/>
              <a:t>皆さんは、日本にいるから日本の法律だけ知っていればいい、守っていればいい、ということにはなりません。ニッパツが拠点を有している国々、ビジネスを行っている国々の法律がどうなっているのか、執行状況はどうなのか、についてある程度理解、把握しておく必要があります</a:t>
            </a:r>
            <a:r>
              <a:rPr lang="ja-JP" altLang="en-US" dirty="0"/>
              <a:t>。</a:t>
            </a:r>
            <a:endParaRPr lang="ja-JP" altLang="ja-JP" dirty="0"/>
          </a:p>
          <a:p>
            <a:endParaRPr kumimoji="1" lang="en-US" altLang="ja-JP" dirty="0"/>
          </a:p>
          <a:p>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8876ED60-DCBE-4A3F-910D-B82C545306ED}" type="slidenum">
              <a:rPr lang="ja-JP" altLang="en-US" smtClean="0"/>
              <a:pPr>
                <a:defRPr/>
              </a:pPr>
              <a:t>20</a:t>
            </a:fld>
            <a:endParaRPr lang="ja-JP" altLang="en-US" dirty="0"/>
          </a:p>
        </p:txBody>
      </p:sp>
    </p:spTree>
    <p:extLst>
      <p:ext uri="{BB962C8B-B14F-4D97-AF65-F5344CB8AC3E}">
        <p14:creationId xmlns:p14="http://schemas.microsoft.com/office/powerpoint/2010/main" val="759288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pPr>
              <a:defRPr/>
            </a:pPr>
            <a:fld id="{8876ED60-DCBE-4A3F-910D-B82C545306ED}" type="slidenum">
              <a:rPr lang="ja-JP" altLang="en-US" smtClean="0"/>
              <a:pPr>
                <a:defRPr/>
              </a:pPr>
              <a:t>21</a:t>
            </a:fld>
            <a:endParaRPr lang="ja-JP" altLang="en-US" dirty="0"/>
          </a:p>
        </p:txBody>
      </p:sp>
      <p:sp>
        <p:nvSpPr>
          <p:cNvPr id="6" name="ノート プレースホルダー 5">
            <a:extLst>
              <a:ext uri="{FF2B5EF4-FFF2-40B4-BE49-F238E27FC236}">
                <a16:creationId xmlns:a16="http://schemas.microsoft.com/office/drawing/2014/main" id="{D927E363-0DC5-4898-8B63-994ECB4F180B}"/>
              </a:ext>
            </a:extLst>
          </p:cNvPr>
          <p:cNvSpPr>
            <a:spLocks noGrp="1"/>
          </p:cNvSpPr>
          <p:nvPr>
            <p:ph type="body" sz="quarter" idx="3"/>
          </p:nvPr>
        </p:nvSpPr>
        <p:spPr/>
        <p:txBody>
          <a:bodyPr/>
          <a:lstStyle/>
          <a:p>
            <a:endParaRPr lang="ja-JP" altLang="en-US"/>
          </a:p>
        </p:txBody>
      </p:sp>
    </p:spTree>
    <p:extLst>
      <p:ext uri="{BB962C8B-B14F-4D97-AF65-F5344CB8AC3E}">
        <p14:creationId xmlns:p14="http://schemas.microsoft.com/office/powerpoint/2010/main" val="32938950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pPr>
              <a:defRPr/>
            </a:pPr>
            <a:fld id="{8876ED60-DCBE-4A3F-910D-B82C545306ED}" type="slidenum">
              <a:rPr lang="ja-JP" altLang="en-US" smtClean="0"/>
              <a:pPr>
                <a:defRPr/>
              </a:pPr>
              <a:t>22</a:t>
            </a:fld>
            <a:endParaRPr lang="ja-JP" altLang="en-US" dirty="0"/>
          </a:p>
        </p:txBody>
      </p:sp>
      <p:sp>
        <p:nvSpPr>
          <p:cNvPr id="6" name="ノート プレースホルダー 5">
            <a:extLst>
              <a:ext uri="{FF2B5EF4-FFF2-40B4-BE49-F238E27FC236}">
                <a16:creationId xmlns:a16="http://schemas.microsoft.com/office/drawing/2014/main" id="{D927E363-0DC5-4898-8B63-994ECB4F180B}"/>
              </a:ext>
            </a:extLst>
          </p:cNvPr>
          <p:cNvSpPr>
            <a:spLocks noGrp="1"/>
          </p:cNvSpPr>
          <p:nvPr>
            <p:ph type="body" sz="quarter" idx="3"/>
          </p:nvPr>
        </p:nvSpPr>
        <p:spPr/>
        <p:txBody>
          <a:bodyPr/>
          <a:lstStyle/>
          <a:p>
            <a:endParaRPr lang="ja-JP" altLang="en-US"/>
          </a:p>
        </p:txBody>
      </p:sp>
    </p:spTree>
    <p:extLst>
      <p:ext uri="{BB962C8B-B14F-4D97-AF65-F5344CB8AC3E}">
        <p14:creationId xmlns:p14="http://schemas.microsoft.com/office/powerpoint/2010/main" val="7332567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fontScale="77500" lnSpcReduction="20000"/>
          </a:bodyPr>
          <a:lstStyle/>
          <a:p>
            <a:r>
              <a:rPr kumimoji="1" lang="ja-JP" altLang="en-US" dirty="0"/>
              <a:t>これから、独占禁止法の執行状況についていくつかご紹介していきますが、その前に、「独占禁止法の域外適用」と呼ばれるものについてご説明します。</a:t>
            </a:r>
            <a:endParaRPr kumimoji="1" lang="en-US" altLang="ja-JP" dirty="0"/>
          </a:p>
          <a:p>
            <a:r>
              <a:rPr kumimoji="1" lang="ja-JP" altLang="en-US" dirty="0"/>
              <a:t>独占禁止法の執行状況、および実際の摘発、制裁事例をご紹介する上で、この「域外適用」というキーワードを理解していただくことが重要となります。</a:t>
            </a:r>
            <a:endParaRPr kumimoji="1" lang="en-US" altLang="ja-JP" dirty="0"/>
          </a:p>
          <a:p>
            <a:endParaRPr kumimoji="1" lang="en-US" altLang="ja-JP" dirty="0"/>
          </a:p>
          <a:p>
            <a:r>
              <a:rPr lang="ja-JP" altLang="ja-JP" dirty="0"/>
              <a:t>一般的に、ある国の法律は、その国内で行われる行為にだけ適用されると考えられがちです。</a:t>
            </a:r>
          </a:p>
          <a:p>
            <a:r>
              <a:rPr lang="ja-JP" altLang="ja-JP" dirty="0"/>
              <a:t>　しかしながら、一定の状況においては、自国にいながら、他国の独占禁止法の適用を受けることがあります。例えば、日本国内で実行された独占禁止法違反の行為に対して、アメリカの法律が適用され、処罰が下される可能性があるということで、これが「域外適用」と呼ばれるものとなります。</a:t>
            </a:r>
          </a:p>
          <a:p>
            <a:r>
              <a:rPr lang="ja-JP" altLang="ja-JP" dirty="0"/>
              <a:t>　では、どういった場合に日本での行為に対してアメリカの独占禁止法が適用されるか、というと、例えば、日本で生産しアメリカに直接輸出される製品があったとして、この製品に関して日本国内において、競合同士で独占禁止法に違反する行為を行ったというケース</a:t>
            </a:r>
            <a:r>
              <a:rPr lang="ja-JP" altLang="en-US" dirty="0"/>
              <a:t>を想定します。</a:t>
            </a:r>
            <a:endParaRPr lang="en-US" altLang="ja-JP" dirty="0"/>
          </a:p>
          <a:p>
            <a:endParaRPr lang="en-US" altLang="ja-JP" dirty="0"/>
          </a:p>
          <a:p>
            <a:r>
              <a:rPr lang="ja-JP" altLang="ja-JP" dirty="0"/>
              <a:t>競争を阻害する行為によって損害を受けた者は、実際には競争によってもっと安く製品を買うことができたアメリカの消費者、ということになりますので、損害を被った側のアメリカの消費者がアメリカで日本企業を相手どって損害賠償請求の訴訟を提起することもあり得ますし、アメリカの独占禁止法を適用し、日本にいる日本人の違反者を処罰しようとしてくる場合もあります。</a:t>
            </a:r>
          </a:p>
          <a:p>
            <a:r>
              <a:rPr lang="ja-JP" altLang="ja-JP" dirty="0"/>
              <a:t>　また、例えばアメリカに支配・管理している子会社が</a:t>
            </a:r>
            <a:r>
              <a:rPr lang="ja-JP" altLang="en-US" dirty="0"/>
              <a:t>行った法令違反行為について、</a:t>
            </a:r>
            <a:r>
              <a:rPr lang="ja-JP" altLang="ja-JP" dirty="0"/>
              <a:t>その親会社</a:t>
            </a:r>
            <a:r>
              <a:rPr lang="ja-JP" altLang="en-US" dirty="0"/>
              <a:t>が</a:t>
            </a:r>
            <a:r>
              <a:rPr lang="ja-JP" altLang="ja-JP" dirty="0"/>
              <a:t>、アメリカで訴追されることがあります。</a:t>
            </a:r>
          </a:p>
          <a:p>
            <a:endParaRPr lang="ja-JP" altLang="ja-JP" dirty="0"/>
          </a:p>
          <a:p>
            <a:r>
              <a:rPr lang="ja-JP" altLang="ja-JP" dirty="0"/>
              <a:t>　</a:t>
            </a:r>
            <a:r>
              <a:rPr lang="ja-JP" altLang="en-US" dirty="0"/>
              <a:t>さて</a:t>
            </a:r>
            <a:r>
              <a:rPr lang="ja-JP" altLang="ja-JP" dirty="0"/>
              <a:t>、個人が刑事訴追を受けた場合、アメリカの当局関係者が日本に渡航して逮捕することはできませんので、アメリカに渡航しなければアメリカでの刑罰を免れる、という考えが思い浮かぶかもしれません。</a:t>
            </a:r>
          </a:p>
          <a:p>
            <a:r>
              <a:rPr lang="ja-JP" altLang="en-US" dirty="0"/>
              <a:t>２</a:t>
            </a:r>
            <a:r>
              <a:rPr lang="ja-JP" altLang="ja-JP" dirty="0"/>
              <a:t>　それは確かに一理あるかもしれませんが、日本とアメリカとの間には犯罪者の引き渡しに関する両国間の条約が存在しますので、場合によってはアメリカの要請に基づき、日本が国として犯罪者の引き渡しに応じるかもしれません。　アメリカが</a:t>
            </a:r>
            <a:r>
              <a:rPr lang="en-US" altLang="ja-JP" dirty="0"/>
              <a:t>ICPO</a:t>
            </a:r>
            <a:r>
              <a:rPr lang="ja-JP" altLang="ja-JP" dirty="0"/>
              <a:t>に国際手配するかもしれません。こうした場合には、個人が海外に渡航、移動することが制限されることにもなります。</a:t>
            </a:r>
          </a:p>
          <a:p>
            <a:r>
              <a:rPr lang="ja-JP" altLang="ja-JP" dirty="0"/>
              <a:t>実際に、アメリカで独占禁止法違反により刑事訴追され、指名手配されたイタリア人が、イタリアからナイジェリアに移動する際に乗り継ぎのためドイツに移動した際に、到着したドイツの空港で身柄をドイツ当局によって拘束され、結果、アメリカに移送されたという事例も</a:t>
            </a:r>
            <a:r>
              <a:rPr lang="en-US" altLang="ja-JP" dirty="0"/>
              <a:t>2014</a:t>
            </a:r>
            <a:r>
              <a:rPr lang="ja-JP" altLang="en-US" dirty="0"/>
              <a:t>年に</a:t>
            </a:r>
            <a:r>
              <a:rPr lang="ja-JP" altLang="ja-JP" dirty="0"/>
              <a:t>発生しています。</a:t>
            </a:r>
          </a:p>
          <a:p>
            <a:endParaRPr lang="en-US" altLang="ja-JP" dirty="0"/>
          </a:p>
          <a:p>
            <a:r>
              <a:rPr lang="ja-JP" altLang="en-US" dirty="0"/>
              <a:t>域外適用というものが存在する以上、</a:t>
            </a:r>
            <a:r>
              <a:rPr lang="ja-JP" altLang="ja-JP" dirty="0"/>
              <a:t>皆さんは、日本にいるから日本の法律だけ知っていればいい、守っていればいい、ということにはなりません。ニッパツが拠点を有している国々、ビジネスを行っている国々の法律がどうなっているのか、執行状況はどうなのか、についてある程度理解、把握しておく必要があります</a:t>
            </a:r>
            <a:r>
              <a:rPr lang="ja-JP" altLang="en-US" dirty="0"/>
              <a:t>。</a:t>
            </a:r>
            <a:endParaRPr lang="ja-JP" altLang="ja-JP" dirty="0"/>
          </a:p>
          <a:p>
            <a:endParaRPr kumimoji="1" lang="en-US" altLang="ja-JP" dirty="0"/>
          </a:p>
          <a:p>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8876ED60-DCBE-4A3F-910D-B82C545306ED}" type="slidenum">
              <a:rPr lang="ja-JP" altLang="en-US" smtClean="0"/>
              <a:pPr>
                <a:defRPr/>
              </a:pPr>
              <a:t>23</a:t>
            </a:fld>
            <a:endParaRPr lang="ja-JP" altLang="en-US" dirty="0"/>
          </a:p>
        </p:txBody>
      </p:sp>
    </p:spTree>
    <p:extLst>
      <p:ext uri="{BB962C8B-B14F-4D97-AF65-F5344CB8AC3E}">
        <p14:creationId xmlns:p14="http://schemas.microsoft.com/office/powerpoint/2010/main" val="22278424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ja-JP" dirty="0"/>
          </a:p>
        </p:txBody>
      </p:sp>
      <p:sp>
        <p:nvSpPr>
          <p:cNvPr id="2" name="スライド番号プレースホルダー 1"/>
          <p:cNvSpPr>
            <a:spLocks noGrp="1"/>
          </p:cNvSpPr>
          <p:nvPr>
            <p:ph type="sldNum" sz="quarter" idx="10"/>
          </p:nvPr>
        </p:nvSpPr>
        <p:spPr/>
        <p:txBody>
          <a:bodyPr/>
          <a:lstStyle/>
          <a:p>
            <a:pPr>
              <a:defRPr/>
            </a:pPr>
            <a:fld id="{8876ED60-DCBE-4A3F-910D-B82C545306ED}" type="slidenum">
              <a:rPr lang="ja-JP" altLang="en-US" smtClean="0"/>
              <a:pPr>
                <a:defRPr/>
              </a:pPr>
              <a:t>24</a:t>
            </a:fld>
            <a:endParaRPr lang="ja-JP" altLang="en-US" dirty="0"/>
          </a:p>
        </p:txBody>
      </p:sp>
    </p:spTree>
    <p:extLst>
      <p:ext uri="{BB962C8B-B14F-4D97-AF65-F5344CB8AC3E}">
        <p14:creationId xmlns:p14="http://schemas.microsoft.com/office/powerpoint/2010/main" val="13055773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fontScale="77500" lnSpcReduction="20000"/>
          </a:bodyPr>
          <a:lstStyle/>
          <a:p>
            <a:r>
              <a:rPr kumimoji="1" lang="ja-JP" altLang="en-US" dirty="0"/>
              <a:t>これから、独占禁止法の執行状況についていくつかご紹介していきますが、その前に、「独占禁止法の域外適用」と呼ばれるものについてご説明します。</a:t>
            </a:r>
            <a:endParaRPr kumimoji="1" lang="en-US" altLang="ja-JP" dirty="0"/>
          </a:p>
          <a:p>
            <a:r>
              <a:rPr kumimoji="1" lang="ja-JP" altLang="en-US" dirty="0"/>
              <a:t>独占禁止法の執行状況、および実際の摘発、制裁事例をご紹介する上で、この「域外適用」というキーワードを理解していただくことが重要となります。</a:t>
            </a:r>
            <a:endParaRPr kumimoji="1" lang="en-US" altLang="ja-JP" dirty="0"/>
          </a:p>
          <a:p>
            <a:endParaRPr kumimoji="1" lang="en-US" altLang="ja-JP" dirty="0"/>
          </a:p>
          <a:p>
            <a:r>
              <a:rPr lang="ja-JP" altLang="ja-JP" dirty="0"/>
              <a:t>一般的に、ある国の法律は、その国内で行われる行為にだけ適用されると考えられがちです。</a:t>
            </a:r>
          </a:p>
          <a:p>
            <a:r>
              <a:rPr lang="ja-JP" altLang="ja-JP" dirty="0"/>
              <a:t>　しかしながら、一定の状況においては、自国にいながら、他国の独占禁止法の適用を受けることがあります。例えば、日本国内で実行された独占禁止法違反の行為に対して、アメリカの法律が適用され、処罰が下される可能性があるということで、これが「域外適用」と呼ばれるものとなります。</a:t>
            </a:r>
          </a:p>
          <a:p>
            <a:r>
              <a:rPr lang="ja-JP" altLang="ja-JP" dirty="0"/>
              <a:t>　では、どういった場合に日本での行為に対してアメリカの独占禁止法が適用されるか、というと、例えば、日本で生産しアメリカに直接輸出される製品があったとして、この製品に関して日本国内において、競合同士で独占禁止法に違反する行為を行ったというケース</a:t>
            </a:r>
            <a:r>
              <a:rPr lang="ja-JP" altLang="en-US" dirty="0"/>
              <a:t>を想定します。</a:t>
            </a:r>
            <a:endParaRPr lang="en-US" altLang="ja-JP" dirty="0"/>
          </a:p>
          <a:p>
            <a:endParaRPr lang="en-US" altLang="ja-JP" dirty="0"/>
          </a:p>
          <a:p>
            <a:r>
              <a:rPr lang="ja-JP" altLang="ja-JP" dirty="0"/>
              <a:t>競争を阻害する行為によって損害を受けた者は、実際には競争によってもっと安く製品を買うことができたアメリカの消費者、ということになりますので、損害を被った側のアメリカの消費者がアメリカで日本企業を相手どって損害賠償請求の訴訟を提起することもあり得ますし、アメリカの独占禁止法を適用し、日本にいる日本人の違反者を処罰しようとしてくる場合もあります。</a:t>
            </a:r>
          </a:p>
          <a:p>
            <a:r>
              <a:rPr lang="ja-JP" altLang="ja-JP" dirty="0"/>
              <a:t>　また、例えばアメリカに支配・管理している子会社が</a:t>
            </a:r>
            <a:r>
              <a:rPr lang="ja-JP" altLang="en-US" dirty="0"/>
              <a:t>行った法令違反行為について、</a:t>
            </a:r>
            <a:r>
              <a:rPr lang="ja-JP" altLang="ja-JP" dirty="0"/>
              <a:t>その親会社</a:t>
            </a:r>
            <a:r>
              <a:rPr lang="ja-JP" altLang="en-US" dirty="0"/>
              <a:t>が</a:t>
            </a:r>
            <a:r>
              <a:rPr lang="ja-JP" altLang="ja-JP" dirty="0"/>
              <a:t>、アメリカで訴追されることがあります。</a:t>
            </a:r>
          </a:p>
          <a:p>
            <a:endParaRPr lang="ja-JP" altLang="ja-JP" dirty="0"/>
          </a:p>
          <a:p>
            <a:r>
              <a:rPr lang="ja-JP" altLang="ja-JP" dirty="0"/>
              <a:t>　</a:t>
            </a:r>
            <a:r>
              <a:rPr lang="ja-JP" altLang="en-US" dirty="0"/>
              <a:t>さて</a:t>
            </a:r>
            <a:r>
              <a:rPr lang="ja-JP" altLang="ja-JP" dirty="0"/>
              <a:t>、個人が刑事訴追を受けた場合、アメリカの当局関係者が日本に渡航して逮捕することはできませんので、アメリカに渡航しなければアメリカでの刑罰を免れる、という考えが思い浮かぶかもしれません。</a:t>
            </a:r>
          </a:p>
          <a:p>
            <a:r>
              <a:rPr lang="ja-JP" altLang="en-US" dirty="0"/>
              <a:t>２</a:t>
            </a:r>
            <a:r>
              <a:rPr lang="ja-JP" altLang="ja-JP" dirty="0"/>
              <a:t>　それは確かに一理あるかもしれませんが、日本とアメリカとの間には犯罪者の引き渡しに関する両国間の条約が存在しますので、場合によってはアメリカの要請に基づき、日本が国として犯罪者の引き渡しに応じるかもしれません。　アメリカが</a:t>
            </a:r>
            <a:r>
              <a:rPr lang="en-US" altLang="ja-JP" dirty="0"/>
              <a:t>ICPO</a:t>
            </a:r>
            <a:r>
              <a:rPr lang="ja-JP" altLang="ja-JP" dirty="0"/>
              <a:t>に国際手配するかもしれません。こうした場合には、個人が海外に渡航、移動することが制限されることにもなります。</a:t>
            </a:r>
          </a:p>
          <a:p>
            <a:r>
              <a:rPr lang="ja-JP" altLang="ja-JP" dirty="0"/>
              <a:t>実際に、アメリカで独占禁止法違反により刑事訴追され、指名手配されたイタリア人が、イタリアからナイジェリアに移動する際に乗り継ぎのためドイツに移動した際に、到着したドイツの空港で身柄をドイツ当局によって拘束され、結果、アメリカに移送されたという事例も</a:t>
            </a:r>
            <a:r>
              <a:rPr lang="en-US" altLang="ja-JP" dirty="0"/>
              <a:t>2014</a:t>
            </a:r>
            <a:r>
              <a:rPr lang="ja-JP" altLang="en-US" dirty="0"/>
              <a:t>年に</a:t>
            </a:r>
            <a:r>
              <a:rPr lang="ja-JP" altLang="ja-JP" dirty="0"/>
              <a:t>発生しています。</a:t>
            </a:r>
          </a:p>
          <a:p>
            <a:endParaRPr lang="en-US" altLang="ja-JP" dirty="0"/>
          </a:p>
          <a:p>
            <a:r>
              <a:rPr lang="ja-JP" altLang="en-US" dirty="0"/>
              <a:t>域外適用というものが存在する以上、</a:t>
            </a:r>
            <a:r>
              <a:rPr lang="ja-JP" altLang="ja-JP" dirty="0"/>
              <a:t>皆さんは、日本にいるから日本の法律だけ知っていればいい、守っていればいい、ということにはなりません。ニッパツが拠点を有している国々、ビジネスを行っている国々の法律がどうなっているのか、執行状況はどうなのか、についてある程度理解、把握しておく必要があります</a:t>
            </a:r>
            <a:r>
              <a:rPr lang="ja-JP" altLang="en-US" dirty="0"/>
              <a:t>。</a:t>
            </a:r>
            <a:endParaRPr lang="ja-JP" altLang="ja-JP" dirty="0"/>
          </a:p>
          <a:p>
            <a:endParaRPr kumimoji="1" lang="en-US" altLang="ja-JP" dirty="0"/>
          </a:p>
          <a:p>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8876ED60-DCBE-4A3F-910D-B82C545306ED}" type="slidenum">
              <a:rPr lang="ja-JP" altLang="en-US" smtClean="0"/>
              <a:pPr>
                <a:defRPr/>
              </a:pPr>
              <a:t>25</a:t>
            </a:fld>
            <a:endParaRPr lang="ja-JP" altLang="en-US" dirty="0"/>
          </a:p>
        </p:txBody>
      </p:sp>
    </p:spTree>
    <p:extLst>
      <p:ext uri="{BB962C8B-B14F-4D97-AF65-F5344CB8AC3E}">
        <p14:creationId xmlns:p14="http://schemas.microsoft.com/office/powerpoint/2010/main" val="385049578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fontScale="77500" lnSpcReduction="20000"/>
          </a:bodyPr>
          <a:lstStyle/>
          <a:p>
            <a:r>
              <a:rPr kumimoji="1" lang="ja-JP" altLang="en-US" dirty="0"/>
              <a:t>これから、独占禁止法の執行状況についていくつかご紹介していきますが、その前に、「独占禁止法の域外適用」と呼ばれるものについてご説明します。</a:t>
            </a:r>
            <a:endParaRPr kumimoji="1" lang="en-US" altLang="ja-JP" dirty="0"/>
          </a:p>
          <a:p>
            <a:r>
              <a:rPr kumimoji="1" lang="ja-JP" altLang="en-US" dirty="0"/>
              <a:t>独占禁止法の執行状況、および実際の摘発、制裁事例をご紹介する上で、この「域外適用」というキーワードを理解していただくことが重要となります。</a:t>
            </a:r>
            <a:endParaRPr kumimoji="1" lang="en-US" altLang="ja-JP" dirty="0"/>
          </a:p>
          <a:p>
            <a:endParaRPr kumimoji="1" lang="en-US" altLang="ja-JP" dirty="0"/>
          </a:p>
          <a:p>
            <a:r>
              <a:rPr lang="ja-JP" altLang="ja-JP" dirty="0"/>
              <a:t>一般的に、ある国の法律は、その国内で行われる行為にだけ適用されると考えられがちです。</a:t>
            </a:r>
          </a:p>
          <a:p>
            <a:r>
              <a:rPr lang="ja-JP" altLang="ja-JP" dirty="0"/>
              <a:t>　しかしながら、一定の状況においては、自国にいながら、他国の独占禁止法の適用を受けることがあります。例えば、日本国内で実行された独占禁止法違反の行為に対して、アメリカの法律が適用され、処罰が下される可能性があるということで、これが「域外適用」と呼ばれるものとなります。</a:t>
            </a:r>
          </a:p>
          <a:p>
            <a:r>
              <a:rPr lang="ja-JP" altLang="ja-JP" dirty="0"/>
              <a:t>　では、どういった場合に日本での行為に対してアメリカの独占禁止法が適用されるか、というと、例えば、日本で生産しアメリカに直接輸出される製品があったとして、この製品に関して日本国内において、競合同士で独占禁止法に違反する行為を行ったというケース</a:t>
            </a:r>
            <a:r>
              <a:rPr lang="ja-JP" altLang="en-US" dirty="0"/>
              <a:t>を想定します。</a:t>
            </a:r>
            <a:endParaRPr lang="en-US" altLang="ja-JP" dirty="0"/>
          </a:p>
          <a:p>
            <a:endParaRPr lang="en-US" altLang="ja-JP" dirty="0"/>
          </a:p>
          <a:p>
            <a:r>
              <a:rPr lang="ja-JP" altLang="ja-JP" dirty="0"/>
              <a:t>競争を阻害する行為によって損害を受けた者は、実際には競争によってもっと安く製品を買うことができたアメリカの消費者、ということになりますので、損害を被った側のアメリカの消費者がアメリカで日本企業を相手どって損害賠償請求の訴訟を提起することもあり得ますし、アメリカの独占禁止法を適用し、日本にいる日本人の違反者を処罰しようとしてくる場合もあります。</a:t>
            </a:r>
          </a:p>
          <a:p>
            <a:r>
              <a:rPr lang="ja-JP" altLang="ja-JP" dirty="0"/>
              <a:t>　また、例えばアメリカに支配・管理している子会社が</a:t>
            </a:r>
            <a:r>
              <a:rPr lang="ja-JP" altLang="en-US" dirty="0"/>
              <a:t>行った法令違反行為について、</a:t>
            </a:r>
            <a:r>
              <a:rPr lang="ja-JP" altLang="ja-JP" dirty="0"/>
              <a:t>その親会社</a:t>
            </a:r>
            <a:r>
              <a:rPr lang="ja-JP" altLang="en-US" dirty="0"/>
              <a:t>が</a:t>
            </a:r>
            <a:r>
              <a:rPr lang="ja-JP" altLang="ja-JP" dirty="0"/>
              <a:t>、アメリカで訴追されることがあります。</a:t>
            </a:r>
          </a:p>
          <a:p>
            <a:endParaRPr lang="ja-JP" altLang="ja-JP" dirty="0"/>
          </a:p>
          <a:p>
            <a:r>
              <a:rPr lang="ja-JP" altLang="ja-JP" dirty="0"/>
              <a:t>　</a:t>
            </a:r>
            <a:r>
              <a:rPr lang="ja-JP" altLang="en-US" dirty="0"/>
              <a:t>さて</a:t>
            </a:r>
            <a:r>
              <a:rPr lang="ja-JP" altLang="ja-JP" dirty="0"/>
              <a:t>、個人が刑事訴追を受けた場合、アメリカの当局関係者が日本に渡航して逮捕することはできませんので、アメリカに渡航しなければアメリカでの刑罰を免れる、という考えが思い浮かぶかもしれません。</a:t>
            </a:r>
          </a:p>
          <a:p>
            <a:r>
              <a:rPr lang="ja-JP" altLang="en-US" dirty="0"/>
              <a:t>２</a:t>
            </a:r>
            <a:r>
              <a:rPr lang="ja-JP" altLang="ja-JP" dirty="0"/>
              <a:t>　それは確かに一理あるかもしれませんが、日本とアメリカとの間には犯罪者の引き渡しに関する両国間の条約が存在しますので、場合によってはアメリカの要請に基づき、日本が国として犯罪者の引き渡しに応じるかもしれません。　アメリカが</a:t>
            </a:r>
            <a:r>
              <a:rPr lang="en-US" altLang="ja-JP" dirty="0"/>
              <a:t>ICPO</a:t>
            </a:r>
            <a:r>
              <a:rPr lang="ja-JP" altLang="ja-JP" dirty="0"/>
              <a:t>に国際手配するかもしれません。こうした場合には、個人が海外に渡航、移動することが制限されることにもなります。</a:t>
            </a:r>
          </a:p>
          <a:p>
            <a:r>
              <a:rPr lang="ja-JP" altLang="ja-JP" dirty="0"/>
              <a:t>実際に、アメリカで独占禁止法違反により刑事訴追され、指名手配されたイタリア人が、イタリアからナイジェリアに移動する際に乗り継ぎのためドイツに移動した際に、到着したドイツの空港で身柄をドイツ当局によって拘束され、結果、アメリカに移送されたという事例も</a:t>
            </a:r>
            <a:r>
              <a:rPr lang="en-US" altLang="ja-JP" dirty="0"/>
              <a:t>2014</a:t>
            </a:r>
            <a:r>
              <a:rPr lang="ja-JP" altLang="en-US" dirty="0"/>
              <a:t>年に</a:t>
            </a:r>
            <a:r>
              <a:rPr lang="ja-JP" altLang="ja-JP" dirty="0"/>
              <a:t>発生しています。</a:t>
            </a:r>
          </a:p>
          <a:p>
            <a:endParaRPr lang="en-US" altLang="ja-JP" dirty="0"/>
          </a:p>
          <a:p>
            <a:r>
              <a:rPr lang="ja-JP" altLang="en-US" dirty="0"/>
              <a:t>域外適用というものが存在する以上、</a:t>
            </a:r>
            <a:r>
              <a:rPr lang="ja-JP" altLang="ja-JP" dirty="0"/>
              <a:t>皆さんは、日本にいるから日本の法律だけ知っていればいい、守っていればいい、ということにはなりません。ニッパツが拠点を有している国々、ビジネスを行っている国々の法律がどうなっているのか、執行状況はどうなのか、についてある程度理解、把握しておく必要があります</a:t>
            </a:r>
            <a:r>
              <a:rPr lang="ja-JP" altLang="en-US" dirty="0"/>
              <a:t>。</a:t>
            </a:r>
            <a:endParaRPr lang="ja-JP" altLang="ja-JP" dirty="0"/>
          </a:p>
          <a:p>
            <a:endParaRPr kumimoji="1" lang="en-US" altLang="ja-JP" dirty="0"/>
          </a:p>
          <a:p>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8876ED60-DCBE-4A3F-910D-B82C545306ED}" type="slidenum">
              <a:rPr lang="ja-JP" altLang="en-US" smtClean="0"/>
              <a:pPr>
                <a:defRPr/>
              </a:pPr>
              <a:t>26</a:t>
            </a:fld>
            <a:endParaRPr lang="ja-JP" altLang="en-US" dirty="0"/>
          </a:p>
        </p:txBody>
      </p:sp>
    </p:spTree>
    <p:extLst>
      <p:ext uri="{BB962C8B-B14F-4D97-AF65-F5344CB8AC3E}">
        <p14:creationId xmlns:p14="http://schemas.microsoft.com/office/powerpoint/2010/main" val="3646050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fontScale="77500" lnSpcReduction="20000"/>
          </a:bodyPr>
          <a:lstStyle/>
          <a:p>
            <a:r>
              <a:rPr kumimoji="1" lang="ja-JP" altLang="en-US" dirty="0"/>
              <a:t>これから、独占禁止法の執行状況についていくつかご紹介していきますが、その前に、「独占禁止法の域外適用」と呼ばれるものについてご説明します。</a:t>
            </a:r>
            <a:endParaRPr kumimoji="1" lang="en-US" altLang="ja-JP" dirty="0"/>
          </a:p>
          <a:p>
            <a:r>
              <a:rPr kumimoji="1" lang="ja-JP" altLang="en-US" dirty="0"/>
              <a:t>独占禁止法の執行状況、および実際の摘発、制裁事例をご紹介する上で、この「域外適用」というキーワードを理解していただくことが重要となります。</a:t>
            </a:r>
            <a:endParaRPr kumimoji="1" lang="en-US" altLang="ja-JP" dirty="0"/>
          </a:p>
          <a:p>
            <a:endParaRPr kumimoji="1" lang="en-US" altLang="ja-JP" dirty="0"/>
          </a:p>
          <a:p>
            <a:r>
              <a:rPr lang="ja-JP" altLang="ja-JP" dirty="0"/>
              <a:t>一般的に、ある国の法律は、その国内で行われる行為にだけ適用されると考えられがちです。</a:t>
            </a:r>
          </a:p>
          <a:p>
            <a:r>
              <a:rPr lang="ja-JP" altLang="ja-JP" dirty="0"/>
              <a:t>　しかしながら、一定の状況においては、自国にいながら、他国の独占禁止法の適用を受けることがあります。例えば、日本国内で実行された独占禁止法違反の行為に対して、アメリカの法律が適用され、処罰が下される可能性があるということで、これが「域外適用」と呼ばれるものとなります。</a:t>
            </a:r>
          </a:p>
          <a:p>
            <a:r>
              <a:rPr lang="ja-JP" altLang="ja-JP" dirty="0"/>
              <a:t>　では、どういった場合に日本での行為に対してアメリカの独占禁止法が適用されるか、というと、例えば、日本で生産しアメリカに直接輸出される製品があったとして、この製品に関して日本国内において、競合同士で独占禁止法に違反する行為を行ったというケース</a:t>
            </a:r>
            <a:r>
              <a:rPr lang="ja-JP" altLang="en-US" dirty="0"/>
              <a:t>を想定します。</a:t>
            </a:r>
            <a:endParaRPr lang="en-US" altLang="ja-JP" dirty="0"/>
          </a:p>
          <a:p>
            <a:endParaRPr lang="en-US" altLang="ja-JP" dirty="0"/>
          </a:p>
          <a:p>
            <a:r>
              <a:rPr lang="ja-JP" altLang="ja-JP" dirty="0"/>
              <a:t>競争を阻害する行為によって損害を受けた者は、実際には競争によってもっと安く製品を買うことができたアメリカの消費者、ということになりますので、損害を被った側のアメリカの消費者がアメリカで日本企業を相手どって損害賠償請求の訴訟を提起することもあり得ますし、アメリカの独占禁止法を適用し、日本にいる日本人の違反者を処罰しようとしてくる場合もあります。</a:t>
            </a:r>
          </a:p>
          <a:p>
            <a:r>
              <a:rPr lang="ja-JP" altLang="ja-JP" dirty="0"/>
              <a:t>　また、例えばアメリカに支配・管理している子会社が</a:t>
            </a:r>
            <a:r>
              <a:rPr lang="ja-JP" altLang="en-US" dirty="0"/>
              <a:t>行った法令違反行為について、</a:t>
            </a:r>
            <a:r>
              <a:rPr lang="ja-JP" altLang="ja-JP" dirty="0"/>
              <a:t>その親会社</a:t>
            </a:r>
            <a:r>
              <a:rPr lang="ja-JP" altLang="en-US" dirty="0"/>
              <a:t>が</a:t>
            </a:r>
            <a:r>
              <a:rPr lang="ja-JP" altLang="ja-JP" dirty="0"/>
              <a:t>、アメリカで訴追されることがあります。</a:t>
            </a:r>
          </a:p>
          <a:p>
            <a:endParaRPr lang="ja-JP" altLang="ja-JP" dirty="0"/>
          </a:p>
          <a:p>
            <a:r>
              <a:rPr lang="ja-JP" altLang="ja-JP" dirty="0"/>
              <a:t>　</a:t>
            </a:r>
            <a:r>
              <a:rPr lang="ja-JP" altLang="en-US" dirty="0"/>
              <a:t>さて</a:t>
            </a:r>
            <a:r>
              <a:rPr lang="ja-JP" altLang="ja-JP" dirty="0"/>
              <a:t>、個人が刑事訴追を受けた場合、アメリカの当局関係者が日本に渡航して逮捕することはできませんので、アメリカに渡航しなければアメリカでの刑罰を免れる、という考えが思い浮かぶかもしれません。</a:t>
            </a:r>
          </a:p>
          <a:p>
            <a:r>
              <a:rPr lang="ja-JP" altLang="en-US" dirty="0"/>
              <a:t>２</a:t>
            </a:r>
            <a:r>
              <a:rPr lang="ja-JP" altLang="ja-JP" dirty="0"/>
              <a:t>　それは確かに一理あるかもしれませんが、日本とアメリカとの間には犯罪者の引き渡しに関する両国間の条約が存在しますので、場合によってはアメリカの要請に基づき、日本が国として犯罪者の引き渡しに応じるかもしれません。　アメリカが</a:t>
            </a:r>
            <a:r>
              <a:rPr lang="en-US" altLang="ja-JP" dirty="0"/>
              <a:t>ICPO</a:t>
            </a:r>
            <a:r>
              <a:rPr lang="ja-JP" altLang="ja-JP" dirty="0"/>
              <a:t>に国際手配するかもしれません。こうした場合には、個人が海外に渡航、移動することが制限されることにもなります。</a:t>
            </a:r>
          </a:p>
          <a:p>
            <a:r>
              <a:rPr lang="ja-JP" altLang="ja-JP" dirty="0"/>
              <a:t>実際に、アメリカで独占禁止法違反により刑事訴追され、指名手配されたイタリア人が、イタリアからナイジェリアに移動する際に乗り継ぎのためドイツに移動した際に、到着したドイツの空港で身柄をドイツ当局によって拘束され、結果、アメリカに移送されたという事例も</a:t>
            </a:r>
            <a:r>
              <a:rPr lang="en-US" altLang="ja-JP" dirty="0"/>
              <a:t>2014</a:t>
            </a:r>
            <a:r>
              <a:rPr lang="ja-JP" altLang="en-US" dirty="0"/>
              <a:t>年に</a:t>
            </a:r>
            <a:r>
              <a:rPr lang="ja-JP" altLang="ja-JP" dirty="0"/>
              <a:t>発生しています。</a:t>
            </a:r>
          </a:p>
          <a:p>
            <a:endParaRPr lang="en-US" altLang="ja-JP" dirty="0"/>
          </a:p>
          <a:p>
            <a:r>
              <a:rPr lang="ja-JP" altLang="en-US" dirty="0"/>
              <a:t>域外適用というものが存在する以上、</a:t>
            </a:r>
            <a:r>
              <a:rPr lang="ja-JP" altLang="ja-JP" dirty="0"/>
              <a:t>皆さんは、日本にいるから日本の法律だけ知っていればいい、守っていればいい、ということにはなりません。ニッパツが拠点を有している国々、ビジネスを行っている国々の法律がどうなっているのか、執行状況はどうなのか、についてある程度理解、把握しておく必要があります</a:t>
            </a:r>
            <a:r>
              <a:rPr lang="ja-JP" altLang="en-US" dirty="0"/>
              <a:t>。</a:t>
            </a:r>
            <a:endParaRPr lang="ja-JP" altLang="ja-JP" dirty="0"/>
          </a:p>
          <a:p>
            <a:endParaRPr kumimoji="1" lang="en-US" altLang="ja-JP" dirty="0"/>
          </a:p>
          <a:p>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8876ED60-DCBE-4A3F-910D-B82C545306ED}" type="slidenum">
              <a:rPr lang="ja-JP" altLang="en-US" smtClean="0"/>
              <a:pPr>
                <a:defRPr/>
              </a:pPr>
              <a:t>27</a:t>
            </a:fld>
            <a:endParaRPr lang="ja-JP" altLang="en-US" dirty="0"/>
          </a:p>
        </p:txBody>
      </p:sp>
    </p:spTree>
    <p:extLst>
      <p:ext uri="{BB962C8B-B14F-4D97-AF65-F5344CB8AC3E}">
        <p14:creationId xmlns:p14="http://schemas.microsoft.com/office/powerpoint/2010/main" val="54764117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a:t>本件についての相談はご覧の相談先へご連絡ください。</a:t>
            </a:r>
            <a:endParaRPr kumimoji="1" lang="en-US" altLang="ja-JP" dirty="0"/>
          </a:p>
          <a:p>
            <a:r>
              <a:rPr kumimoji="1" lang="ja-JP" altLang="en-US" dirty="0"/>
              <a:t>また、コンプライアンス記録用紙の提出先は、相談先にあるメールアドレスまでお願いします。</a:t>
            </a:r>
          </a:p>
        </p:txBody>
      </p:sp>
    </p:spTree>
    <p:extLst>
      <p:ext uri="{BB962C8B-B14F-4D97-AF65-F5344CB8AC3E}">
        <p14:creationId xmlns:p14="http://schemas.microsoft.com/office/powerpoint/2010/main" val="79670098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r>
              <a:rPr lang="ja-JP" altLang="en-US" sz="1100" dirty="0"/>
              <a:t>ここで独禁法コンプライアンス記録用紙について説明させていただきます。</a:t>
            </a:r>
            <a:endParaRPr lang="en-US" altLang="ja-JP" sz="1100" dirty="0"/>
          </a:p>
          <a:p>
            <a:r>
              <a:rPr lang="ja-JP" altLang="en-US" sz="1100" dirty="0"/>
              <a:t>ニッパツの営業部門を対象とした独禁法研修会を</a:t>
            </a:r>
            <a:r>
              <a:rPr lang="en-US" altLang="ja-JP" sz="1100" dirty="0"/>
              <a:t>2014</a:t>
            </a:r>
            <a:r>
              <a:rPr lang="ja-JP" altLang="en-US" sz="1100" dirty="0"/>
              <a:t>年</a:t>
            </a:r>
            <a:r>
              <a:rPr lang="en-US" altLang="ja-JP" sz="1100" dirty="0"/>
              <a:t>6</a:t>
            </a:r>
            <a:r>
              <a:rPr lang="ja-JP" altLang="en-US" sz="1100" dirty="0"/>
              <a:t>月以降展開しているが、記録化ルールは研修実施後、順次スタート。</a:t>
            </a:r>
            <a:endParaRPr lang="en-US" altLang="ja-JP" sz="1100" dirty="0"/>
          </a:p>
          <a:p>
            <a:r>
              <a:rPr lang="ja-JP" altLang="en-US" sz="1100" dirty="0"/>
              <a:t>記録用紙の提出の大きな目的は、</a:t>
            </a:r>
            <a:r>
              <a:rPr lang="ja-JP" altLang="en-US" sz="1100" b="1" dirty="0">
                <a:latin typeface="ＭＳ Ｐゴシック" pitchFamily="50" charset="-128"/>
              </a:rPr>
              <a:t>やむを得ず競合他社と会う（あるいは会う可能性がある）場合、自らが独禁法に抵触することがなかったこと（無実）を証明するために、その事実を記録し残すこと</a:t>
            </a:r>
            <a:r>
              <a:rPr lang="ja-JP" altLang="en-US" sz="1100" dirty="0">
                <a:latin typeface="ＭＳ Ｐゴシック" pitchFamily="50" charset="-128"/>
              </a:rPr>
              <a:t>にあり</a:t>
            </a:r>
            <a:r>
              <a:rPr lang="ja-JP" altLang="en-US" sz="1100" dirty="0"/>
              <a:t>ます。</a:t>
            </a:r>
            <a:endParaRPr lang="en-US" altLang="ja-JP" sz="1100" dirty="0"/>
          </a:p>
          <a:p>
            <a:r>
              <a:rPr lang="ja-JP" altLang="en-US" sz="1100" dirty="0"/>
              <a:t>記録化は、経済産業省の独禁法コンプライアンスに関する報告書（</a:t>
            </a:r>
            <a:r>
              <a:rPr lang="en-US" altLang="ja-JP" sz="1100" dirty="0"/>
              <a:t>2015</a:t>
            </a:r>
            <a:r>
              <a:rPr lang="ja-JP" altLang="en-US" sz="1100" dirty="0"/>
              <a:t>年）の中でも、企業における取組みとして望ましいと明記もされています。</a:t>
            </a:r>
            <a:endParaRPr lang="en-US" altLang="ja-JP" sz="1100" dirty="0"/>
          </a:p>
          <a:p>
            <a:r>
              <a:rPr lang="ja-JP" altLang="en-US" sz="1100" dirty="0"/>
              <a:t>こうも考えてください。例えばニッパツグループが、他社のリニエンシーによりカルテル違反の疑いをかけられた、とします。</a:t>
            </a:r>
            <a:endParaRPr lang="en-US" altLang="ja-JP" sz="1100" dirty="0"/>
          </a:p>
          <a:p>
            <a:r>
              <a:rPr lang="ja-JP" altLang="en-US" sz="1100" dirty="0"/>
              <a:t>当局からの様々な質疑の中で、独禁法に関するコンプライアンスの啓発活動が継続的に行われ、且つ、競合他社との接触記録をきちんとルールに則って残している会社の反論と、そういうことを何もしていない会社の反論と、当局はどちらの反論を信憑性が高いと見做すでしょうか？</a:t>
            </a:r>
            <a:endParaRPr lang="en-US" altLang="ja-JP" sz="1100" dirty="0"/>
          </a:p>
          <a:p>
            <a:endParaRPr lang="en-US" altLang="ja-JP" sz="1100" dirty="0"/>
          </a:p>
          <a:p>
            <a:r>
              <a:rPr lang="ja-JP" altLang="en-US" sz="1100" dirty="0"/>
              <a:t>さて、これまで記録用紙の提出については主に営業部門を対象としてきましたが、独禁法違反の嫌疑をかけられたことを受け、すでにニッパツの全部門には今年に入って展開いたしました。</a:t>
            </a:r>
            <a:endParaRPr lang="en-US" altLang="ja-JP" sz="1100" dirty="0"/>
          </a:p>
          <a:p>
            <a:r>
              <a:rPr lang="ja-JP" altLang="en-US" sz="1100" dirty="0"/>
              <a:t>記録用紙の提出ルート、提出基準はこの後説明しますが、日系企業の摘発例も多い米国につきましても、この研修会を皮切りに記録用紙の提出ルールの運用を開始させていただきたいと思います。</a:t>
            </a:r>
            <a:endParaRPr lang="en-US" altLang="ja-JP" sz="1100" dirty="0"/>
          </a:p>
          <a:p>
            <a:r>
              <a:rPr lang="ja-JP" altLang="en-US" sz="1100" dirty="0"/>
              <a:t>本ルールの主旨、目的をご理解の上、関係者の皆様のご協力を何卒宜しくお願いいたします。</a:t>
            </a:r>
            <a:endParaRPr lang="en-US" altLang="ja-JP" sz="1100" dirty="0"/>
          </a:p>
          <a:p>
            <a:endParaRPr lang="en-US" altLang="ja-JP" sz="1100" dirty="0"/>
          </a:p>
          <a:p>
            <a:endParaRPr lang="en-US" altLang="ja-JP" sz="1100" dirty="0"/>
          </a:p>
          <a:p>
            <a:endParaRPr lang="en-US" altLang="ja-JP" sz="1100" dirty="0"/>
          </a:p>
          <a:p>
            <a:endParaRPr lang="ja-JP" altLang="en-US" sz="1100" dirty="0"/>
          </a:p>
        </p:txBody>
      </p:sp>
    </p:spTree>
    <p:extLst>
      <p:ext uri="{BB962C8B-B14F-4D97-AF65-F5344CB8AC3E}">
        <p14:creationId xmlns:p14="http://schemas.microsoft.com/office/powerpoint/2010/main" val="25537454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fontScale="77500" lnSpcReduction="20000"/>
          </a:bodyPr>
          <a:lstStyle/>
          <a:p>
            <a:r>
              <a:rPr kumimoji="1" lang="ja-JP" altLang="en-US" dirty="0"/>
              <a:t>これから、独占禁止法の執行状況についていくつかご紹介していきますが、その前に、「独占禁止法の域外適用」と呼ばれるものについてご説明します。</a:t>
            </a:r>
            <a:endParaRPr kumimoji="1" lang="en-US" altLang="ja-JP" dirty="0"/>
          </a:p>
          <a:p>
            <a:r>
              <a:rPr kumimoji="1" lang="ja-JP" altLang="en-US" dirty="0"/>
              <a:t>独占禁止法の執行状況、および実際の摘発、制裁事例をご紹介する上で、この「域外適用」というキーワードを理解していただくことが重要となります。</a:t>
            </a:r>
            <a:endParaRPr kumimoji="1" lang="en-US" altLang="ja-JP" dirty="0"/>
          </a:p>
          <a:p>
            <a:endParaRPr kumimoji="1" lang="en-US" altLang="ja-JP" dirty="0"/>
          </a:p>
          <a:p>
            <a:r>
              <a:rPr lang="ja-JP" altLang="ja-JP" dirty="0"/>
              <a:t>一般的に、ある国の法律は、その国内で行われる行為にだけ適用されると考えられがちです。</a:t>
            </a:r>
          </a:p>
          <a:p>
            <a:r>
              <a:rPr lang="ja-JP" altLang="ja-JP" dirty="0"/>
              <a:t>　しかしながら、一定の状況においては、自国にいながら、他国の独占禁止法の適用を受けることがあります。例えば、日本国内で実行された独占禁止法違反の行為に対して、アメリカの法律が適用され、処罰が下される可能性があるということで、これが「域外適用」と呼ばれるものとなります。</a:t>
            </a:r>
          </a:p>
          <a:p>
            <a:r>
              <a:rPr lang="ja-JP" altLang="ja-JP" dirty="0"/>
              <a:t>　では、どういった場合に日本での行為に対してアメリカの独占禁止法が適用されるか、というと、例えば、日本で生産しアメリカに直接輸出される製品があったとして、この製品に関して日本国内において、競合同士で独占禁止法に違反する行為を行ったというケース</a:t>
            </a:r>
            <a:r>
              <a:rPr lang="ja-JP" altLang="en-US" dirty="0"/>
              <a:t>を想定します。</a:t>
            </a:r>
            <a:endParaRPr lang="en-US" altLang="ja-JP" dirty="0"/>
          </a:p>
          <a:p>
            <a:endParaRPr lang="en-US" altLang="ja-JP" dirty="0"/>
          </a:p>
          <a:p>
            <a:r>
              <a:rPr lang="ja-JP" altLang="ja-JP" dirty="0"/>
              <a:t>競争を阻害する行為によって損害を受けた者は、実際には競争によってもっと安く製品を買うことができたアメリカの消費者、ということになりますので、損害を被った側のアメリカの消費者がアメリカで日本企業を相手どって損害賠償請求の訴訟を提起することもあり得ますし、アメリカの独占禁止法を適用し、日本にいる日本人の違反者を処罰しようとしてくる場合もあります。</a:t>
            </a:r>
          </a:p>
          <a:p>
            <a:r>
              <a:rPr lang="ja-JP" altLang="ja-JP" dirty="0"/>
              <a:t>　また、例えばアメリカに支配・管理している子会社が</a:t>
            </a:r>
            <a:r>
              <a:rPr lang="ja-JP" altLang="en-US" dirty="0"/>
              <a:t>行った法令違反行為について、</a:t>
            </a:r>
            <a:r>
              <a:rPr lang="ja-JP" altLang="ja-JP" dirty="0"/>
              <a:t>その親会社</a:t>
            </a:r>
            <a:r>
              <a:rPr lang="ja-JP" altLang="en-US" dirty="0"/>
              <a:t>が</a:t>
            </a:r>
            <a:r>
              <a:rPr lang="ja-JP" altLang="ja-JP" dirty="0"/>
              <a:t>、アメリカで訴追されることがあります。</a:t>
            </a:r>
          </a:p>
          <a:p>
            <a:endParaRPr lang="ja-JP" altLang="ja-JP" dirty="0"/>
          </a:p>
          <a:p>
            <a:r>
              <a:rPr lang="ja-JP" altLang="ja-JP" dirty="0"/>
              <a:t>　</a:t>
            </a:r>
            <a:r>
              <a:rPr lang="ja-JP" altLang="en-US" dirty="0"/>
              <a:t>さて</a:t>
            </a:r>
            <a:r>
              <a:rPr lang="ja-JP" altLang="ja-JP" dirty="0"/>
              <a:t>、個人が刑事訴追を受けた場合、アメリカの当局関係者が日本に渡航して逮捕することはできませんので、アメリカに渡航しなければアメリカでの刑罰を免れる、という考えが思い浮かぶかもしれません。</a:t>
            </a:r>
          </a:p>
          <a:p>
            <a:r>
              <a:rPr lang="ja-JP" altLang="en-US" dirty="0"/>
              <a:t>２</a:t>
            </a:r>
            <a:r>
              <a:rPr lang="ja-JP" altLang="ja-JP" dirty="0"/>
              <a:t>　それは確かに一理あるかもしれませんが、日本とアメリカとの間には犯罪者の引き渡しに関する両国間の条約が存在しますので、場合によってはアメリカの要請に基づき、日本が国として犯罪者の引き渡しに応じるかもしれません。　アメリカが</a:t>
            </a:r>
            <a:r>
              <a:rPr lang="en-US" altLang="ja-JP" dirty="0"/>
              <a:t>ICPO</a:t>
            </a:r>
            <a:r>
              <a:rPr lang="ja-JP" altLang="ja-JP" dirty="0"/>
              <a:t>に国際手配するかもしれません。こうした場合には、個人が海外に渡航、移動することが制限されることにもなります。</a:t>
            </a:r>
          </a:p>
          <a:p>
            <a:r>
              <a:rPr lang="ja-JP" altLang="ja-JP" dirty="0"/>
              <a:t>実際に、アメリカで独占禁止法違反により刑事訴追され、指名手配されたイタリア人が、イタリアからナイジェリアに移動する際に乗り継ぎのためドイツに移動した際に、到着したドイツの空港で身柄をドイツ当局によって拘束され、結果、アメリカに移送されたという事例も</a:t>
            </a:r>
            <a:r>
              <a:rPr lang="en-US" altLang="ja-JP" dirty="0"/>
              <a:t>2014</a:t>
            </a:r>
            <a:r>
              <a:rPr lang="ja-JP" altLang="en-US" dirty="0"/>
              <a:t>年に</a:t>
            </a:r>
            <a:r>
              <a:rPr lang="ja-JP" altLang="ja-JP" dirty="0"/>
              <a:t>発生しています。</a:t>
            </a:r>
          </a:p>
          <a:p>
            <a:endParaRPr lang="en-US" altLang="ja-JP" dirty="0"/>
          </a:p>
          <a:p>
            <a:r>
              <a:rPr lang="ja-JP" altLang="en-US" dirty="0"/>
              <a:t>域外適用というものが存在する以上、</a:t>
            </a:r>
            <a:r>
              <a:rPr lang="ja-JP" altLang="ja-JP" dirty="0"/>
              <a:t>皆さんは、日本にいるから日本の法律だけ知っていればいい、守っていればいい、ということにはなりません。ニッパツが拠点を有している国々、ビジネスを行っている国々の法律がどうなっているのか、執行状況はどうなのか、についてある程度理解、把握しておく必要があります</a:t>
            </a:r>
            <a:r>
              <a:rPr lang="ja-JP" altLang="en-US" dirty="0"/>
              <a:t>。</a:t>
            </a:r>
            <a:endParaRPr lang="ja-JP" altLang="ja-JP" dirty="0"/>
          </a:p>
          <a:p>
            <a:endParaRPr kumimoji="1" lang="en-US" altLang="ja-JP" dirty="0"/>
          </a:p>
          <a:p>
            <a:endParaRPr kumimoji="1" lang="en-US" altLang="ja-JP" dirty="0"/>
          </a:p>
          <a:p>
            <a:endParaRPr kumimoji="1" lang="en-US" altLang="ja-JP" dirty="0"/>
          </a:p>
          <a:p>
            <a:endParaRPr kumimoji="1" lang="en-US" altLang="ja-JP" dirty="0"/>
          </a:p>
        </p:txBody>
      </p:sp>
    </p:spTree>
    <p:extLst>
      <p:ext uri="{BB962C8B-B14F-4D97-AF65-F5344CB8AC3E}">
        <p14:creationId xmlns:p14="http://schemas.microsoft.com/office/powerpoint/2010/main" val="5505158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a:t>本件についての相談はご覧の相談先へご連絡ください。</a:t>
            </a:r>
            <a:endParaRPr kumimoji="1" lang="en-US" altLang="ja-JP" dirty="0"/>
          </a:p>
          <a:p>
            <a:r>
              <a:rPr kumimoji="1" lang="ja-JP" altLang="en-US" dirty="0"/>
              <a:t>また、コンプライアンス記録用紙の提出先は、相談先にあるメールアドレスまでお願いします。</a:t>
            </a:r>
          </a:p>
        </p:txBody>
      </p:sp>
    </p:spTree>
    <p:extLst>
      <p:ext uri="{BB962C8B-B14F-4D97-AF65-F5344CB8AC3E}">
        <p14:creationId xmlns:p14="http://schemas.microsoft.com/office/powerpoint/2010/main" val="29020254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fontScale="77500" lnSpcReduction="20000"/>
          </a:bodyPr>
          <a:lstStyle/>
          <a:p>
            <a:r>
              <a:rPr kumimoji="1" lang="ja-JP" altLang="en-US" dirty="0"/>
              <a:t>これから、独占禁止法の執行状況についていくつかご紹介していきますが、その前に、「独占禁止法の域外適用」と呼ばれるものについてご説明します。</a:t>
            </a:r>
            <a:endParaRPr kumimoji="1" lang="en-US" altLang="ja-JP" dirty="0"/>
          </a:p>
          <a:p>
            <a:r>
              <a:rPr kumimoji="1" lang="ja-JP" altLang="en-US" dirty="0"/>
              <a:t>独占禁止法の執行状況、および実際の摘発、制裁事例をご紹介する上で、この「域外適用」というキーワードを理解していただくことが重要となります。</a:t>
            </a:r>
            <a:endParaRPr kumimoji="1" lang="en-US" altLang="ja-JP" dirty="0"/>
          </a:p>
          <a:p>
            <a:endParaRPr kumimoji="1" lang="en-US" altLang="ja-JP" dirty="0"/>
          </a:p>
          <a:p>
            <a:r>
              <a:rPr lang="ja-JP" altLang="ja-JP" dirty="0"/>
              <a:t>一般的に、ある国の法律は、その国内で行われる行為にだけ適用されると考えられがちです。</a:t>
            </a:r>
          </a:p>
          <a:p>
            <a:r>
              <a:rPr lang="ja-JP" altLang="ja-JP" dirty="0"/>
              <a:t>　しかしながら、一定の状況においては、自国にいながら、他国の独占禁止法の適用を受けることがあります。例えば、日本国内で実行された独占禁止法違反の行為に対して、アメリカの法律が適用され、処罰が下される可能性があるということで、これが「域外適用」と呼ばれるものとなります。</a:t>
            </a:r>
          </a:p>
          <a:p>
            <a:r>
              <a:rPr lang="ja-JP" altLang="ja-JP" dirty="0"/>
              <a:t>　では、どういった場合に日本での行為に対してアメリカの独占禁止法が適用されるか、というと、例えば、日本で生産しアメリカに直接輸出される製品があったとして、この製品に関して日本国内において、競合同士で独占禁止法に違反する行為を行ったというケース</a:t>
            </a:r>
            <a:r>
              <a:rPr lang="ja-JP" altLang="en-US" dirty="0"/>
              <a:t>を想定します。</a:t>
            </a:r>
            <a:endParaRPr lang="en-US" altLang="ja-JP" dirty="0"/>
          </a:p>
          <a:p>
            <a:endParaRPr lang="en-US" altLang="ja-JP" dirty="0"/>
          </a:p>
          <a:p>
            <a:r>
              <a:rPr lang="ja-JP" altLang="ja-JP" dirty="0"/>
              <a:t>競争を阻害する行為によって損害を受けた者は、実際には競争によってもっと安く製品を買うことができたアメリカの消費者、ということになりますので、損害を被った側のアメリカの消費者がアメリカで日本企業を相手どって損害賠償請求の訴訟を提起することもあり得ますし、アメリカの独占禁止法を適用し、日本にいる日本人の違反者を処罰しようとしてくる場合もあります。</a:t>
            </a:r>
          </a:p>
          <a:p>
            <a:r>
              <a:rPr lang="ja-JP" altLang="ja-JP" dirty="0"/>
              <a:t>　また、例えばアメリカに支配・管理している子会社が</a:t>
            </a:r>
            <a:r>
              <a:rPr lang="ja-JP" altLang="en-US" dirty="0"/>
              <a:t>行った法令違反行為について、</a:t>
            </a:r>
            <a:r>
              <a:rPr lang="ja-JP" altLang="ja-JP" dirty="0"/>
              <a:t>その親会社</a:t>
            </a:r>
            <a:r>
              <a:rPr lang="ja-JP" altLang="en-US" dirty="0"/>
              <a:t>が</a:t>
            </a:r>
            <a:r>
              <a:rPr lang="ja-JP" altLang="ja-JP" dirty="0"/>
              <a:t>、アメリカで訴追されることがあります。</a:t>
            </a:r>
          </a:p>
          <a:p>
            <a:endParaRPr lang="ja-JP" altLang="ja-JP" dirty="0"/>
          </a:p>
          <a:p>
            <a:r>
              <a:rPr lang="ja-JP" altLang="ja-JP" dirty="0"/>
              <a:t>　</a:t>
            </a:r>
            <a:r>
              <a:rPr lang="ja-JP" altLang="en-US" dirty="0"/>
              <a:t>さて</a:t>
            </a:r>
            <a:r>
              <a:rPr lang="ja-JP" altLang="ja-JP" dirty="0"/>
              <a:t>、個人が刑事訴追を受けた場合、アメリカの当局関係者が日本に渡航して逮捕することはできませんので、アメリカに渡航しなければアメリカでの刑罰を免れる、という考えが思い浮かぶかもしれません。</a:t>
            </a:r>
          </a:p>
          <a:p>
            <a:r>
              <a:rPr lang="ja-JP" altLang="en-US" dirty="0"/>
              <a:t>２</a:t>
            </a:r>
            <a:r>
              <a:rPr lang="ja-JP" altLang="ja-JP" dirty="0"/>
              <a:t>　それは確かに一理あるかもしれませんが、日本とアメリカとの間には犯罪者の引き渡しに関する両国間の条約が存在しますので、場合によってはアメリカの要請に基づき、日本が国として犯罪者の引き渡しに応じるかもしれません。　アメリカが</a:t>
            </a:r>
            <a:r>
              <a:rPr lang="en-US" altLang="ja-JP" dirty="0"/>
              <a:t>ICPO</a:t>
            </a:r>
            <a:r>
              <a:rPr lang="ja-JP" altLang="ja-JP" dirty="0"/>
              <a:t>に国際手配するかもしれません。こうした場合には、個人が海外に渡航、移動することが制限されることにもなります。</a:t>
            </a:r>
          </a:p>
          <a:p>
            <a:r>
              <a:rPr lang="ja-JP" altLang="ja-JP" dirty="0"/>
              <a:t>実際に、アメリカで独占禁止法違反により刑事訴追され、指名手配されたイタリア人が、イタリアからナイジェリアに移動する際に乗り継ぎのためドイツに移動した際に、到着したドイツの空港で身柄をドイツ当局によって拘束され、結果、アメリカに移送されたという事例も</a:t>
            </a:r>
            <a:r>
              <a:rPr lang="en-US" altLang="ja-JP" dirty="0"/>
              <a:t>2014</a:t>
            </a:r>
            <a:r>
              <a:rPr lang="ja-JP" altLang="en-US" dirty="0"/>
              <a:t>年に</a:t>
            </a:r>
            <a:r>
              <a:rPr lang="ja-JP" altLang="ja-JP" dirty="0"/>
              <a:t>発生しています。</a:t>
            </a:r>
          </a:p>
          <a:p>
            <a:endParaRPr lang="en-US" altLang="ja-JP" dirty="0"/>
          </a:p>
          <a:p>
            <a:r>
              <a:rPr lang="ja-JP" altLang="en-US" dirty="0"/>
              <a:t>域外適用というものが存在する以上、</a:t>
            </a:r>
            <a:r>
              <a:rPr lang="ja-JP" altLang="ja-JP" dirty="0"/>
              <a:t>皆さんは、日本にいるから日本の法律だけ知っていればいい、守っていればいい、ということにはなりません。ニッパツが拠点を有している国々、ビジネスを行っている国々の法律がどうなっているのか、執行状況はどうなのか、についてある程度理解、把握しておく必要があります</a:t>
            </a:r>
            <a:r>
              <a:rPr lang="ja-JP" altLang="en-US" dirty="0"/>
              <a:t>。</a:t>
            </a:r>
            <a:endParaRPr lang="ja-JP" altLang="ja-JP" dirty="0"/>
          </a:p>
          <a:p>
            <a:endParaRPr kumimoji="1" lang="en-US" altLang="ja-JP" dirty="0"/>
          </a:p>
          <a:p>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8876ED60-DCBE-4A3F-910D-B82C545306ED}" type="slidenum">
              <a:rPr lang="ja-JP" altLang="en-US" smtClean="0"/>
              <a:pPr>
                <a:defRPr/>
              </a:pPr>
              <a:t>5</a:t>
            </a:fld>
            <a:endParaRPr lang="ja-JP" altLang="en-US" dirty="0"/>
          </a:p>
        </p:txBody>
      </p:sp>
    </p:spTree>
    <p:extLst>
      <p:ext uri="{BB962C8B-B14F-4D97-AF65-F5344CB8AC3E}">
        <p14:creationId xmlns:p14="http://schemas.microsoft.com/office/powerpoint/2010/main" val="34519936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fontScale="77500" lnSpcReduction="20000"/>
          </a:bodyPr>
          <a:lstStyle/>
          <a:p>
            <a:r>
              <a:rPr kumimoji="1" lang="ja-JP" altLang="en-US" dirty="0"/>
              <a:t>これから、独占禁止法の執行状況についていくつかご紹介していきますが、その前に、「独占禁止法の域外適用」と呼ばれるものについてご説明します。</a:t>
            </a:r>
            <a:endParaRPr kumimoji="1" lang="en-US" altLang="ja-JP" dirty="0"/>
          </a:p>
          <a:p>
            <a:r>
              <a:rPr kumimoji="1" lang="ja-JP" altLang="en-US" dirty="0"/>
              <a:t>独占禁止法の執行状況、および実際の摘発、制裁事例をご紹介する上で、この「域外適用」というキーワードを理解していただくことが重要となります。</a:t>
            </a:r>
            <a:endParaRPr kumimoji="1" lang="en-US" altLang="ja-JP" dirty="0"/>
          </a:p>
          <a:p>
            <a:endParaRPr kumimoji="1" lang="en-US" altLang="ja-JP" dirty="0"/>
          </a:p>
          <a:p>
            <a:r>
              <a:rPr lang="ja-JP" altLang="ja-JP" dirty="0"/>
              <a:t>一般的に、ある国の法律は、その国内で行われる行為にだけ適用されると考えられがちです。</a:t>
            </a:r>
          </a:p>
          <a:p>
            <a:r>
              <a:rPr lang="ja-JP" altLang="ja-JP" dirty="0"/>
              <a:t>　しかしながら、一定の状況においては、自国にいながら、他国の独占禁止法の適用を受けることがあります。例えば、日本国内で実行された独占禁止法違反の行為に対して、アメリカの法律が適用され、処罰が下される可能性があるということで、これが「域外適用」と呼ばれるものとなります。</a:t>
            </a:r>
          </a:p>
          <a:p>
            <a:r>
              <a:rPr lang="ja-JP" altLang="ja-JP" dirty="0"/>
              <a:t>　では、どういった場合に日本での行為に対してアメリカの独占禁止法が適用されるか、というと、例えば、日本で生産しアメリカに直接輸出される製品があったとして、この製品に関して日本国内において、競合同士で独占禁止法に違反する行為を行ったというケース</a:t>
            </a:r>
            <a:r>
              <a:rPr lang="ja-JP" altLang="en-US" dirty="0"/>
              <a:t>を想定します。</a:t>
            </a:r>
            <a:endParaRPr lang="en-US" altLang="ja-JP" dirty="0"/>
          </a:p>
          <a:p>
            <a:endParaRPr lang="en-US" altLang="ja-JP" dirty="0"/>
          </a:p>
          <a:p>
            <a:r>
              <a:rPr lang="ja-JP" altLang="ja-JP" dirty="0"/>
              <a:t>競争を阻害する行為によって損害を受けた者は、実際には競争によってもっと安く製品を買うことができたアメリカの消費者、ということになりますので、損害を被った側のアメリカの消費者がアメリカで日本企業を相手どって損害賠償請求の訴訟を提起することもあり得ますし、アメリカの独占禁止法を適用し、日本にいる日本人の違反者を処罰しようとしてくる場合もあります。</a:t>
            </a:r>
          </a:p>
          <a:p>
            <a:r>
              <a:rPr lang="ja-JP" altLang="ja-JP" dirty="0"/>
              <a:t>　また、例えばアメリカに支配・管理している子会社が</a:t>
            </a:r>
            <a:r>
              <a:rPr lang="ja-JP" altLang="en-US" dirty="0"/>
              <a:t>行った法令違反行為について、</a:t>
            </a:r>
            <a:r>
              <a:rPr lang="ja-JP" altLang="ja-JP" dirty="0"/>
              <a:t>その親会社</a:t>
            </a:r>
            <a:r>
              <a:rPr lang="ja-JP" altLang="en-US" dirty="0"/>
              <a:t>が</a:t>
            </a:r>
            <a:r>
              <a:rPr lang="ja-JP" altLang="ja-JP" dirty="0"/>
              <a:t>、アメリカで訴追されることがあります。</a:t>
            </a:r>
          </a:p>
          <a:p>
            <a:endParaRPr lang="ja-JP" altLang="ja-JP" dirty="0"/>
          </a:p>
          <a:p>
            <a:r>
              <a:rPr lang="ja-JP" altLang="ja-JP" dirty="0"/>
              <a:t>　</a:t>
            </a:r>
            <a:r>
              <a:rPr lang="ja-JP" altLang="en-US" dirty="0"/>
              <a:t>さて</a:t>
            </a:r>
            <a:r>
              <a:rPr lang="ja-JP" altLang="ja-JP" dirty="0"/>
              <a:t>、個人が刑事訴追を受けた場合、アメリカの当局関係者が日本に渡航して逮捕することはできませんので、アメリカに渡航しなければアメリカでの刑罰を免れる、という考えが思い浮かぶかもしれません。</a:t>
            </a:r>
          </a:p>
          <a:p>
            <a:r>
              <a:rPr lang="ja-JP" altLang="en-US" dirty="0"/>
              <a:t>２</a:t>
            </a:r>
            <a:r>
              <a:rPr lang="ja-JP" altLang="ja-JP" dirty="0"/>
              <a:t>　それは確かに一理あるかもしれませんが、日本とアメリカとの間には犯罪者の引き渡しに関する両国間の条約が存在しますので、場合によってはアメリカの要請に基づき、日本が国として犯罪者の引き渡しに応じるかもしれません。　アメリカが</a:t>
            </a:r>
            <a:r>
              <a:rPr lang="en-US" altLang="ja-JP" dirty="0"/>
              <a:t>ICPO</a:t>
            </a:r>
            <a:r>
              <a:rPr lang="ja-JP" altLang="ja-JP" dirty="0"/>
              <a:t>に国際手配するかもしれません。こうした場合には、個人が海外に渡航、移動することが制限されることにもなります。</a:t>
            </a:r>
          </a:p>
          <a:p>
            <a:r>
              <a:rPr lang="ja-JP" altLang="ja-JP" dirty="0"/>
              <a:t>実際に、アメリカで独占禁止法違反により刑事訴追され、指名手配されたイタリア人が、イタリアからナイジェリアに移動する際に乗り継ぎのためドイツに移動した際に、到着したドイツの空港で身柄をドイツ当局によって拘束され、結果、アメリカに移送されたという事例も</a:t>
            </a:r>
            <a:r>
              <a:rPr lang="en-US" altLang="ja-JP" dirty="0"/>
              <a:t>2014</a:t>
            </a:r>
            <a:r>
              <a:rPr lang="ja-JP" altLang="en-US" dirty="0"/>
              <a:t>年に</a:t>
            </a:r>
            <a:r>
              <a:rPr lang="ja-JP" altLang="ja-JP" dirty="0"/>
              <a:t>発生しています。</a:t>
            </a:r>
          </a:p>
          <a:p>
            <a:endParaRPr lang="en-US" altLang="ja-JP" dirty="0"/>
          </a:p>
          <a:p>
            <a:r>
              <a:rPr lang="ja-JP" altLang="en-US" dirty="0"/>
              <a:t>域外適用というものが存在する以上、</a:t>
            </a:r>
            <a:r>
              <a:rPr lang="ja-JP" altLang="ja-JP" dirty="0"/>
              <a:t>皆さんは、日本にいるから日本の法律だけ知っていればいい、守っていればいい、ということにはなりません。ニッパツが拠点を有している国々、ビジネスを行っている国々の法律がどうなっているのか、執行状況はどうなのか、についてある程度理解、把握しておく必要があります</a:t>
            </a:r>
            <a:r>
              <a:rPr lang="ja-JP" altLang="en-US" dirty="0"/>
              <a:t>。</a:t>
            </a:r>
            <a:endParaRPr lang="ja-JP" altLang="ja-JP" dirty="0"/>
          </a:p>
          <a:p>
            <a:endParaRPr kumimoji="1" lang="en-US" altLang="ja-JP" dirty="0"/>
          </a:p>
          <a:p>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8876ED60-DCBE-4A3F-910D-B82C545306ED}" type="slidenum">
              <a:rPr lang="ja-JP" altLang="en-US" smtClean="0"/>
              <a:pPr>
                <a:defRPr/>
              </a:pPr>
              <a:t>6</a:t>
            </a:fld>
            <a:endParaRPr lang="ja-JP" altLang="en-US" dirty="0"/>
          </a:p>
        </p:txBody>
      </p:sp>
    </p:spTree>
    <p:extLst>
      <p:ext uri="{BB962C8B-B14F-4D97-AF65-F5344CB8AC3E}">
        <p14:creationId xmlns:p14="http://schemas.microsoft.com/office/powerpoint/2010/main" val="21574747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a:defRPr sz="1200">
                <a:solidFill>
                  <a:schemeClr val="tx1"/>
                </a:solidFill>
                <a:latin typeface="CorpoS" pitchFamily="2" charset="0"/>
              </a:defRPr>
            </a:lvl1pPr>
            <a:lvl2pPr marL="742950" indent="-285750">
              <a:defRPr sz="1200">
                <a:solidFill>
                  <a:schemeClr val="tx1"/>
                </a:solidFill>
                <a:latin typeface="CorpoS" pitchFamily="2" charset="0"/>
              </a:defRPr>
            </a:lvl2pPr>
            <a:lvl3pPr marL="1143000" indent="-228600">
              <a:defRPr sz="1200">
                <a:solidFill>
                  <a:schemeClr val="tx1"/>
                </a:solidFill>
                <a:latin typeface="CorpoS" pitchFamily="2" charset="0"/>
              </a:defRPr>
            </a:lvl3pPr>
            <a:lvl4pPr marL="1600200" indent="-228600">
              <a:defRPr sz="1200">
                <a:solidFill>
                  <a:schemeClr val="tx1"/>
                </a:solidFill>
                <a:latin typeface="CorpoS" pitchFamily="2" charset="0"/>
              </a:defRPr>
            </a:lvl4pPr>
            <a:lvl5pPr marL="2057400" indent="-228600">
              <a:defRPr sz="1200">
                <a:solidFill>
                  <a:schemeClr val="tx1"/>
                </a:solidFill>
                <a:latin typeface="CorpoS" pitchFamily="2" charset="0"/>
              </a:defRPr>
            </a:lvl5pPr>
            <a:lvl6pPr marL="2514600" indent="-228600" eaLnBrk="0" fontAlgn="base" hangingPunct="0">
              <a:spcBef>
                <a:spcPct val="30000"/>
              </a:spcBef>
              <a:spcAft>
                <a:spcPct val="0"/>
              </a:spcAft>
              <a:defRPr sz="1200">
                <a:solidFill>
                  <a:schemeClr val="tx1"/>
                </a:solidFill>
                <a:latin typeface="CorpoS" pitchFamily="2" charset="0"/>
              </a:defRPr>
            </a:lvl6pPr>
            <a:lvl7pPr marL="2971800" indent="-228600" eaLnBrk="0" fontAlgn="base" hangingPunct="0">
              <a:spcBef>
                <a:spcPct val="30000"/>
              </a:spcBef>
              <a:spcAft>
                <a:spcPct val="0"/>
              </a:spcAft>
              <a:defRPr sz="1200">
                <a:solidFill>
                  <a:schemeClr val="tx1"/>
                </a:solidFill>
                <a:latin typeface="CorpoS" pitchFamily="2" charset="0"/>
              </a:defRPr>
            </a:lvl7pPr>
            <a:lvl8pPr marL="3429000" indent="-228600" eaLnBrk="0" fontAlgn="base" hangingPunct="0">
              <a:spcBef>
                <a:spcPct val="30000"/>
              </a:spcBef>
              <a:spcAft>
                <a:spcPct val="0"/>
              </a:spcAft>
              <a:defRPr sz="1200">
                <a:solidFill>
                  <a:schemeClr val="tx1"/>
                </a:solidFill>
                <a:latin typeface="CorpoS" pitchFamily="2" charset="0"/>
              </a:defRPr>
            </a:lvl8pPr>
            <a:lvl9pPr marL="3886200" indent="-228600" eaLnBrk="0" fontAlgn="base" hangingPunct="0">
              <a:spcBef>
                <a:spcPct val="30000"/>
              </a:spcBef>
              <a:spcAft>
                <a:spcPct val="0"/>
              </a:spcAft>
              <a:defRPr sz="1200">
                <a:solidFill>
                  <a:schemeClr val="tx1"/>
                </a:solidFill>
                <a:latin typeface="CorpoS" pitchFamily="2" charset="0"/>
              </a:defRPr>
            </a:lvl9pPr>
          </a:lstStyle>
          <a:p>
            <a:fld id="{578B44F2-6FDD-4583-8620-0A1F2DE0427E}" type="slidenum">
              <a:rPr lang="de-DE" altLang="de-DE"/>
              <a:pPr/>
              <a:t>7</a:t>
            </a:fld>
            <a:endParaRPr lang="de-DE" altLang="de-DE"/>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pPr eaLnBrk="1" hangingPunct="1"/>
            <a:endParaRPr lang="en-GB" altLang="de-DE"/>
          </a:p>
        </p:txBody>
      </p:sp>
    </p:spTree>
    <p:extLst>
      <p:ext uri="{BB962C8B-B14F-4D97-AF65-F5344CB8AC3E}">
        <p14:creationId xmlns:p14="http://schemas.microsoft.com/office/powerpoint/2010/main" val="5907612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a:t>本件についての相談はご覧の相談先へご連絡ください。</a:t>
            </a:r>
            <a:endParaRPr kumimoji="1" lang="en-US" altLang="ja-JP" dirty="0"/>
          </a:p>
          <a:p>
            <a:r>
              <a:rPr kumimoji="1" lang="ja-JP" altLang="en-US" dirty="0"/>
              <a:t>また、コンプライアンス記録用紙の提出先は、相談先にあるメールアドレスまでお願いします。</a:t>
            </a:r>
          </a:p>
        </p:txBody>
      </p:sp>
    </p:spTree>
    <p:extLst>
      <p:ext uri="{BB962C8B-B14F-4D97-AF65-F5344CB8AC3E}">
        <p14:creationId xmlns:p14="http://schemas.microsoft.com/office/powerpoint/2010/main" val="16418758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fontScale="77500" lnSpcReduction="20000"/>
          </a:bodyPr>
          <a:lstStyle/>
          <a:p>
            <a:r>
              <a:rPr kumimoji="1" lang="ja-JP" altLang="en-US" dirty="0"/>
              <a:t>これから、独占禁止法の執行状況についていくつかご紹介していきますが、その前に、「独占禁止法の域外適用」と呼ばれるものについてご説明します。</a:t>
            </a:r>
            <a:endParaRPr kumimoji="1" lang="en-US" altLang="ja-JP" dirty="0"/>
          </a:p>
          <a:p>
            <a:r>
              <a:rPr kumimoji="1" lang="ja-JP" altLang="en-US" dirty="0"/>
              <a:t>独占禁止法の執行状況、および実際の摘発、制裁事例をご紹介する上で、この「域外適用」というキーワードを理解していただくことが重要となります。</a:t>
            </a:r>
            <a:endParaRPr kumimoji="1" lang="en-US" altLang="ja-JP" dirty="0"/>
          </a:p>
          <a:p>
            <a:endParaRPr kumimoji="1" lang="en-US" altLang="ja-JP" dirty="0"/>
          </a:p>
          <a:p>
            <a:r>
              <a:rPr lang="ja-JP" altLang="ja-JP" dirty="0"/>
              <a:t>一般的に、ある国の法律は、その国内で行われる行為にだけ適用されると考えられがちです。</a:t>
            </a:r>
          </a:p>
          <a:p>
            <a:r>
              <a:rPr lang="ja-JP" altLang="ja-JP" dirty="0"/>
              <a:t>　しかしながら、一定の状況においては、自国にいながら、他国の独占禁止法の適用を受けることがあります。例えば、日本国内で実行された独占禁止法違反の行為に対して、アメリカの法律が適用され、処罰が下される可能性があるということで、これが「域外適用」と呼ばれるものとなります。</a:t>
            </a:r>
          </a:p>
          <a:p>
            <a:r>
              <a:rPr lang="ja-JP" altLang="ja-JP" dirty="0"/>
              <a:t>　では、どういった場合に日本での行為に対してアメリカの独占禁止法が適用されるか、というと、例えば、日本で生産しアメリカに直接輸出される製品があったとして、この製品に関して日本国内において、競合同士で独占禁止法に違反する行為を行ったというケース</a:t>
            </a:r>
            <a:r>
              <a:rPr lang="ja-JP" altLang="en-US" dirty="0"/>
              <a:t>を想定します。</a:t>
            </a:r>
            <a:endParaRPr lang="en-US" altLang="ja-JP" dirty="0"/>
          </a:p>
          <a:p>
            <a:endParaRPr lang="en-US" altLang="ja-JP" dirty="0"/>
          </a:p>
          <a:p>
            <a:r>
              <a:rPr lang="ja-JP" altLang="ja-JP" dirty="0"/>
              <a:t>競争を阻害する行為によって損害を受けた者は、実際には競争によってもっと安く製品を買うことができたアメリカの消費者、ということになりますので、損害を被った側のアメリカの消費者がアメリカで日本企業を相手どって損害賠償請求の訴訟を提起することもあり得ますし、アメリカの独占禁止法を適用し、日本にいる日本人の違反者を処罰しようとしてくる場合もあります。</a:t>
            </a:r>
          </a:p>
          <a:p>
            <a:r>
              <a:rPr lang="ja-JP" altLang="ja-JP" dirty="0"/>
              <a:t>　また、例えばアメリカに支配・管理している子会社が</a:t>
            </a:r>
            <a:r>
              <a:rPr lang="ja-JP" altLang="en-US" dirty="0"/>
              <a:t>行った法令違反行為について、</a:t>
            </a:r>
            <a:r>
              <a:rPr lang="ja-JP" altLang="ja-JP" dirty="0"/>
              <a:t>その親会社</a:t>
            </a:r>
            <a:r>
              <a:rPr lang="ja-JP" altLang="en-US" dirty="0"/>
              <a:t>が</a:t>
            </a:r>
            <a:r>
              <a:rPr lang="ja-JP" altLang="ja-JP" dirty="0"/>
              <a:t>、アメリカで訴追されることがあります。</a:t>
            </a:r>
          </a:p>
          <a:p>
            <a:endParaRPr lang="ja-JP" altLang="ja-JP" dirty="0"/>
          </a:p>
          <a:p>
            <a:r>
              <a:rPr lang="ja-JP" altLang="ja-JP" dirty="0"/>
              <a:t>　</a:t>
            </a:r>
            <a:r>
              <a:rPr lang="ja-JP" altLang="en-US" dirty="0"/>
              <a:t>さて</a:t>
            </a:r>
            <a:r>
              <a:rPr lang="ja-JP" altLang="ja-JP" dirty="0"/>
              <a:t>、個人が刑事訴追を受けた場合、アメリカの当局関係者が日本に渡航して逮捕することはできませんので、アメリカに渡航しなければアメリカでの刑罰を免れる、という考えが思い浮かぶかもしれません。</a:t>
            </a:r>
          </a:p>
          <a:p>
            <a:r>
              <a:rPr lang="ja-JP" altLang="en-US" dirty="0"/>
              <a:t>２</a:t>
            </a:r>
            <a:r>
              <a:rPr lang="ja-JP" altLang="ja-JP" dirty="0"/>
              <a:t>　それは確かに一理あるかもしれませんが、日本とアメリカとの間には犯罪者の引き渡しに関する両国間の条約が存在しますので、場合によってはアメリカの要請に基づき、日本が国として犯罪者の引き渡しに応じるかもしれません。　アメリカが</a:t>
            </a:r>
            <a:r>
              <a:rPr lang="en-US" altLang="ja-JP" dirty="0"/>
              <a:t>ICPO</a:t>
            </a:r>
            <a:r>
              <a:rPr lang="ja-JP" altLang="ja-JP" dirty="0"/>
              <a:t>に国際手配するかもしれません。こうした場合には、個人が海外に渡航、移動することが制限されることにもなります。</a:t>
            </a:r>
          </a:p>
          <a:p>
            <a:r>
              <a:rPr lang="ja-JP" altLang="ja-JP" dirty="0"/>
              <a:t>実際に、アメリカで独占禁止法違反により刑事訴追され、指名手配されたイタリア人が、イタリアからナイジェリアに移動する際に乗り継ぎのためドイツに移動した際に、到着したドイツの空港で身柄をドイツ当局によって拘束され、結果、アメリカに移送されたという事例も</a:t>
            </a:r>
            <a:r>
              <a:rPr lang="en-US" altLang="ja-JP" dirty="0"/>
              <a:t>2014</a:t>
            </a:r>
            <a:r>
              <a:rPr lang="ja-JP" altLang="en-US" dirty="0"/>
              <a:t>年に</a:t>
            </a:r>
            <a:r>
              <a:rPr lang="ja-JP" altLang="ja-JP" dirty="0"/>
              <a:t>発生しています。</a:t>
            </a:r>
          </a:p>
          <a:p>
            <a:endParaRPr lang="en-US" altLang="ja-JP" dirty="0"/>
          </a:p>
          <a:p>
            <a:r>
              <a:rPr lang="ja-JP" altLang="en-US" dirty="0"/>
              <a:t>域外適用というものが存在する以上、</a:t>
            </a:r>
            <a:r>
              <a:rPr lang="ja-JP" altLang="ja-JP" dirty="0"/>
              <a:t>皆さんは、日本にいるから日本の法律だけ知っていればいい、守っていればいい、ということにはなりません。ニッパツが拠点を有している国々、ビジネスを行っている国々の法律がどうなっているのか、執行状況はどうなのか、についてある程度理解、把握しておく必要があります</a:t>
            </a:r>
            <a:r>
              <a:rPr lang="ja-JP" altLang="en-US" dirty="0"/>
              <a:t>。</a:t>
            </a:r>
            <a:endParaRPr lang="ja-JP" altLang="ja-JP" dirty="0"/>
          </a:p>
          <a:p>
            <a:endParaRPr kumimoji="1" lang="en-US" altLang="ja-JP" dirty="0"/>
          </a:p>
          <a:p>
            <a:endParaRPr kumimoji="1" lang="en-US" altLang="ja-JP" dirty="0"/>
          </a:p>
          <a:p>
            <a:endParaRPr kumimoji="1" lang="en-US" altLang="ja-JP" dirty="0"/>
          </a:p>
          <a:p>
            <a:endParaRPr kumimoji="1" lang="en-US" altLang="ja-JP" dirty="0"/>
          </a:p>
        </p:txBody>
      </p:sp>
    </p:spTree>
    <p:extLst>
      <p:ext uri="{BB962C8B-B14F-4D97-AF65-F5344CB8AC3E}">
        <p14:creationId xmlns:p14="http://schemas.microsoft.com/office/powerpoint/2010/main" val="15012032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Oval 3"/>
          <p:cNvSpPr>
            <a:spLocks noChangeArrowheads="1"/>
          </p:cNvSpPr>
          <p:nvPr/>
        </p:nvSpPr>
        <p:spPr bwMode="auto">
          <a:xfrm>
            <a:off x="539750" y="2852738"/>
            <a:ext cx="8135938" cy="106362"/>
          </a:xfrm>
          <a:prstGeom prst="ellipse">
            <a:avLst/>
          </a:prstGeom>
          <a:solidFill>
            <a:srgbClr val="C0C0C0"/>
          </a:solidFill>
          <a:ln>
            <a:noFill/>
          </a:ln>
        </p:spPr>
        <p:txBody>
          <a:bodyPr lIns="74295" tIns="8890" rIns="74295" bIns="8890"/>
          <a:lstStyle>
            <a:lvl1pPr algn="ctr">
              <a:defRPr sz="1400">
                <a:solidFill>
                  <a:schemeClr val="tx1"/>
                </a:solidFill>
                <a:latin typeface="Tahoma" panose="020B0604030504040204" pitchFamily="34" charset="0"/>
                <a:ea typeface="ＭＳ Ｐゴシック" panose="020B0600070205080204" pitchFamily="50" charset="-128"/>
              </a:defRPr>
            </a:lvl1pPr>
            <a:lvl2pPr marL="742950" indent="-285750" algn="ctr">
              <a:defRPr sz="1400">
                <a:solidFill>
                  <a:schemeClr val="tx1"/>
                </a:solidFill>
                <a:latin typeface="Tahoma" panose="020B0604030504040204" pitchFamily="34" charset="0"/>
                <a:ea typeface="ＭＳ Ｐゴシック" panose="020B0600070205080204" pitchFamily="50" charset="-128"/>
              </a:defRPr>
            </a:lvl2pPr>
            <a:lvl3pPr marL="1143000" indent="-228600" algn="ctr">
              <a:defRPr sz="1400">
                <a:solidFill>
                  <a:schemeClr val="tx1"/>
                </a:solidFill>
                <a:latin typeface="Tahoma" panose="020B0604030504040204" pitchFamily="34" charset="0"/>
                <a:ea typeface="ＭＳ Ｐゴシック" panose="020B0600070205080204" pitchFamily="50" charset="-128"/>
              </a:defRPr>
            </a:lvl3pPr>
            <a:lvl4pPr marL="1600200" indent="-228600" algn="ctr">
              <a:defRPr sz="1400">
                <a:solidFill>
                  <a:schemeClr val="tx1"/>
                </a:solidFill>
                <a:latin typeface="Tahoma" panose="020B0604030504040204" pitchFamily="34" charset="0"/>
                <a:ea typeface="ＭＳ Ｐゴシック" panose="020B0600070205080204" pitchFamily="50" charset="-128"/>
              </a:defRPr>
            </a:lvl4pPr>
            <a:lvl5pPr marL="2057400" indent="-228600" algn="ctr">
              <a:defRPr sz="1400">
                <a:solidFill>
                  <a:schemeClr val="tx1"/>
                </a:solidFill>
                <a:latin typeface="Tahoma" panose="020B0604030504040204" pitchFamily="34" charset="0"/>
                <a:ea typeface="ＭＳ Ｐゴシック" panose="020B0600070205080204" pitchFamily="50" charset="-128"/>
              </a:defRPr>
            </a:lvl5pPr>
            <a:lvl6pPr marL="2514600" indent="-228600" algn="ctr" eaLnBrk="0" fontAlgn="base" hangingPunct="0">
              <a:spcBef>
                <a:spcPct val="0"/>
              </a:spcBef>
              <a:spcAft>
                <a:spcPct val="0"/>
              </a:spcAft>
              <a:defRPr sz="1400">
                <a:solidFill>
                  <a:schemeClr val="tx1"/>
                </a:solidFill>
                <a:latin typeface="Tahoma" panose="020B0604030504040204" pitchFamily="34" charset="0"/>
                <a:ea typeface="ＭＳ Ｐゴシック" panose="020B0600070205080204" pitchFamily="50" charset="-128"/>
              </a:defRPr>
            </a:lvl6pPr>
            <a:lvl7pPr marL="2971800" indent="-228600" algn="ctr" eaLnBrk="0" fontAlgn="base" hangingPunct="0">
              <a:spcBef>
                <a:spcPct val="0"/>
              </a:spcBef>
              <a:spcAft>
                <a:spcPct val="0"/>
              </a:spcAft>
              <a:defRPr sz="1400">
                <a:solidFill>
                  <a:schemeClr val="tx1"/>
                </a:solidFill>
                <a:latin typeface="Tahoma" panose="020B0604030504040204" pitchFamily="34" charset="0"/>
                <a:ea typeface="ＭＳ Ｐゴシック" panose="020B0600070205080204" pitchFamily="50" charset="-128"/>
              </a:defRPr>
            </a:lvl7pPr>
            <a:lvl8pPr marL="3429000" indent="-228600" algn="ctr" eaLnBrk="0" fontAlgn="base" hangingPunct="0">
              <a:spcBef>
                <a:spcPct val="0"/>
              </a:spcBef>
              <a:spcAft>
                <a:spcPct val="0"/>
              </a:spcAft>
              <a:defRPr sz="1400">
                <a:solidFill>
                  <a:schemeClr val="tx1"/>
                </a:solidFill>
                <a:latin typeface="Tahoma" panose="020B0604030504040204" pitchFamily="34" charset="0"/>
                <a:ea typeface="ＭＳ Ｐゴシック" panose="020B0600070205080204" pitchFamily="50" charset="-128"/>
              </a:defRPr>
            </a:lvl8pPr>
            <a:lvl9pPr marL="3886200" indent="-228600" algn="ctr" eaLnBrk="0" fontAlgn="base" hangingPunct="0">
              <a:spcBef>
                <a:spcPct val="0"/>
              </a:spcBef>
              <a:spcAft>
                <a:spcPct val="0"/>
              </a:spcAft>
              <a:defRPr sz="14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dirty="0"/>
          </a:p>
        </p:txBody>
      </p:sp>
      <p:pic>
        <p:nvPicPr>
          <p:cNvPr id="5" name="Picture 5" descr="NHK（英文名刺用）"/>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35825" y="404813"/>
            <a:ext cx="12509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6"/>
          <p:cNvSpPr>
            <a:spLocks noChangeArrowheads="1"/>
          </p:cNvSpPr>
          <p:nvPr/>
        </p:nvSpPr>
        <p:spPr bwMode="auto">
          <a:xfrm>
            <a:off x="685800" y="2205038"/>
            <a:ext cx="7772400" cy="650875"/>
          </a:xfrm>
          <a:prstGeom prst="rect">
            <a:avLst/>
          </a:prstGeom>
          <a:solidFill>
            <a:srgbClr val="FFFFFF"/>
          </a:solidFill>
          <a:ln>
            <a:noFill/>
          </a:ln>
        </p:spPr>
        <p:txBody>
          <a:bodyPr/>
          <a:lstStyle>
            <a:lvl1pPr algn="ctr">
              <a:defRPr sz="1400">
                <a:solidFill>
                  <a:schemeClr val="tx1"/>
                </a:solidFill>
                <a:latin typeface="Tahoma" panose="020B0604030504040204" pitchFamily="34" charset="0"/>
                <a:ea typeface="ＭＳ Ｐゴシック" panose="020B0600070205080204" pitchFamily="50" charset="-128"/>
              </a:defRPr>
            </a:lvl1pPr>
            <a:lvl2pPr marL="742950" indent="-285750" algn="ctr">
              <a:defRPr sz="1400">
                <a:solidFill>
                  <a:schemeClr val="tx1"/>
                </a:solidFill>
                <a:latin typeface="Tahoma" panose="020B0604030504040204" pitchFamily="34" charset="0"/>
                <a:ea typeface="ＭＳ Ｐゴシック" panose="020B0600070205080204" pitchFamily="50" charset="-128"/>
              </a:defRPr>
            </a:lvl2pPr>
            <a:lvl3pPr marL="1143000" indent="-228600" algn="ctr">
              <a:defRPr sz="1400">
                <a:solidFill>
                  <a:schemeClr val="tx1"/>
                </a:solidFill>
                <a:latin typeface="Tahoma" panose="020B0604030504040204" pitchFamily="34" charset="0"/>
                <a:ea typeface="ＭＳ Ｐゴシック" panose="020B0600070205080204" pitchFamily="50" charset="-128"/>
              </a:defRPr>
            </a:lvl3pPr>
            <a:lvl4pPr marL="1600200" indent="-228600" algn="ctr">
              <a:defRPr sz="1400">
                <a:solidFill>
                  <a:schemeClr val="tx1"/>
                </a:solidFill>
                <a:latin typeface="Tahoma" panose="020B0604030504040204" pitchFamily="34" charset="0"/>
                <a:ea typeface="ＭＳ Ｐゴシック" panose="020B0600070205080204" pitchFamily="50" charset="-128"/>
              </a:defRPr>
            </a:lvl4pPr>
            <a:lvl5pPr marL="2057400" indent="-228600" algn="ctr">
              <a:defRPr sz="1400">
                <a:solidFill>
                  <a:schemeClr val="tx1"/>
                </a:solidFill>
                <a:latin typeface="Tahoma" panose="020B0604030504040204" pitchFamily="34" charset="0"/>
                <a:ea typeface="ＭＳ Ｐゴシック" panose="020B0600070205080204" pitchFamily="50" charset="-128"/>
              </a:defRPr>
            </a:lvl5pPr>
            <a:lvl6pPr marL="2514600" indent="-228600" algn="ctr" eaLnBrk="0" fontAlgn="base" hangingPunct="0">
              <a:spcBef>
                <a:spcPct val="0"/>
              </a:spcBef>
              <a:spcAft>
                <a:spcPct val="0"/>
              </a:spcAft>
              <a:defRPr sz="1400">
                <a:solidFill>
                  <a:schemeClr val="tx1"/>
                </a:solidFill>
                <a:latin typeface="Tahoma" panose="020B0604030504040204" pitchFamily="34" charset="0"/>
                <a:ea typeface="ＭＳ Ｐゴシック" panose="020B0600070205080204" pitchFamily="50" charset="-128"/>
              </a:defRPr>
            </a:lvl6pPr>
            <a:lvl7pPr marL="2971800" indent="-228600" algn="ctr" eaLnBrk="0" fontAlgn="base" hangingPunct="0">
              <a:spcBef>
                <a:spcPct val="0"/>
              </a:spcBef>
              <a:spcAft>
                <a:spcPct val="0"/>
              </a:spcAft>
              <a:defRPr sz="1400">
                <a:solidFill>
                  <a:schemeClr val="tx1"/>
                </a:solidFill>
                <a:latin typeface="Tahoma" panose="020B0604030504040204" pitchFamily="34" charset="0"/>
                <a:ea typeface="ＭＳ Ｐゴシック" panose="020B0600070205080204" pitchFamily="50" charset="-128"/>
              </a:defRPr>
            </a:lvl7pPr>
            <a:lvl8pPr marL="3429000" indent="-228600" algn="ctr" eaLnBrk="0" fontAlgn="base" hangingPunct="0">
              <a:spcBef>
                <a:spcPct val="0"/>
              </a:spcBef>
              <a:spcAft>
                <a:spcPct val="0"/>
              </a:spcAft>
              <a:defRPr sz="1400">
                <a:solidFill>
                  <a:schemeClr val="tx1"/>
                </a:solidFill>
                <a:latin typeface="Tahoma" panose="020B0604030504040204" pitchFamily="34" charset="0"/>
                <a:ea typeface="ＭＳ Ｐゴシック" panose="020B0600070205080204" pitchFamily="50" charset="-128"/>
              </a:defRPr>
            </a:lvl8pPr>
            <a:lvl9pPr marL="3886200" indent="-228600" algn="ctr" eaLnBrk="0" fontAlgn="base" hangingPunct="0">
              <a:spcBef>
                <a:spcPct val="0"/>
              </a:spcBef>
              <a:spcAft>
                <a:spcPct val="0"/>
              </a:spcAft>
              <a:defRPr sz="1400">
                <a:solidFill>
                  <a:schemeClr val="tx1"/>
                </a:solidFill>
                <a:latin typeface="Tahoma" panose="020B0604030504040204" pitchFamily="34" charset="0"/>
                <a:ea typeface="ＭＳ Ｐゴシック" panose="020B0600070205080204" pitchFamily="50" charset="-128"/>
              </a:defRPr>
            </a:lvl9pPr>
          </a:lstStyle>
          <a:p>
            <a:pPr algn="l" eaLnBrk="1" hangingPunct="1">
              <a:defRPr/>
            </a:pPr>
            <a:endParaRPr kumimoji="1" lang="ja-JP" altLang="ja-JP" sz="1800" dirty="0">
              <a:latin typeface="Arial" panose="020B0604020202020204" pitchFamily="34" charset="0"/>
            </a:endParaRPr>
          </a:p>
        </p:txBody>
      </p:sp>
      <p:sp>
        <p:nvSpPr>
          <p:cNvPr id="7" name="Rectangle 8"/>
          <p:cNvSpPr>
            <a:spLocks noChangeArrowheads="1"/>
          </p:cNvSpPr>
          <p:nvPr userDrawn="1"/>
        </p:nvSpPr>
        <p:spPr bwMode="auto">
          <a:xfrm>
            <a:off x="3109913" y="6308725"/>
            <a:ext cx="2895600" cy="504825"/>
          </a:xfrm>
          <a:prstGeom prst="rect">
            <a:avLst/>
          </a:prstGeom>
          <a:noFill/>
          <a:ln>
            <a:noFill/>
          </a:ln>
        </p:spPr>
        <p:txBody>
          <a:bodyPr anchor="b"/>
          <a:lstStyle>
            <a:lvl1pPr algn="ctr">
              <a:defRPr sz="1400">
                <a:solidFill>
                  <a:schemeClr val="tx1"/>
                </a:solidFill>
                <a:latin typeface="Tahoma" panose="020B0604030504040204" pitchFamily="34" charset="0"/>
                <a:ea typeface="ＭＳ Ｐゴシック" panose="020B0600070205080204" pitchFamily="50" charset="-128"/>
              </a:defRPr>
            </a:lvl1pPr>
            <a:lvl2pPr marL="742950" indent="-285750" algn="ctr">
              <a:defRPr sz="1400">
                <a:solidFill>
                  <a:schemeClr val="tx1"/>
                </a:solidFill>
                <a:latin typeface="Tahoma" panose="020B0604030504040204" pitchFamily="34" charset="0"/>
                <a:ea typeface="ＭＳ Ｐゴシック" panose="020B0600070205080204" pitchFamily="50" charset="-128"/>
              </a:defRPr>
            </a:lvl2pPr>
            <a:lvl3pPr marL="1143000" indent="-228600" algn="ctr">
              <a:defRPr sz="1400">
                <a:solidFill>
                  <a:schemeClr val="tx1"/>
                </a:solidFill>
                <a:latin typeface="Tahoma" panose="020B0604030504040204" pitchFamily="34" charset="0"/>
                <a:ea typeface="ＭＳ Ｐゴシック" panose="020B0600070205080204" pitchFamily="50" charset="-128"/>
              </a:defRPr>
            </a:lvl3pPr>
            <a:lvl4pPr marL="1600200" indent="-228600" algn="ctr">
              <a:defRPr sz="1400">
                <a:solidFill>
                  <a:schemeClr val="tx1"/>
                </a:solidFill>
                <a:latin typeface="Tahoma" panose="020B0604030504040204" pitchFamily="34" charset="0"/>
                <a:ea typeface="ＭＳ Ｐゴシック" panose="020B0600070205080204" pitchFamily="50" charset="-128"/>
              </a:defRPr>
            </a:lvl4pPr>
            <a:lvl5pPr marL="2057400" indent="-228600" algn="ctr">
              <a:defRPr sz="1400">
                <a:solidFill>
                  <a:schemeClr val="tx1"/>
                </a:solidFill>
                <a:latin typeface="Tahoma" panose="020B0604030504040204" pitchFamily="34" charset="0"/>
                <a:ea typeface="ＭＳ Ｐゴシック" panose="020B0600070205080204" pitchFamily="50" charset="-128"/>
              </a:defRPr>
            </a:lvl5pPr>
            <a:lvl6pPr marL="2514600" indent="-228600" algn="ctr" eaLnBrk="0" fontAlgn="base" hangingPunct="0">
              <a:spcBef>
                <a:spcPct val="0"/>
              </a:spcBef>
              <a:spcAft>
                <a:spcPct val="0"/>
              </a:spcAft>
              <a:defRPr sz="1400">
                <a:solidFill>
                  <a:schemeClr val="tx1"/>
                </a:solidFill>
                <a:latin typeface="Tahoma" panose="020B0604030504040204" pitchFamily="34" charset="0"/>
                <a:ea typeface="ＭＳ Ｐゴシック" panose="020B0600070205080204" pitchFamily="50" charset="-128"/>
              </a:defRPr>
            </a:lvl6pPr>
            <a:lvl7pPr marL="2971800" indent="-228600" algn="ctr" eaLnBrk="0" fontAlgn="base" hangingPunct="0">
              <a:spcBef>
                <a:spcPct val="0"/>
              </a:spcBef>
              <a:spcAft>
                <a:spcPct val="0"/>
              </a:spcAft>
              <a:defRPr sz="1400">
                <a:solidFill>
                  <a:schemeClr val="tx1"/>
                </a:solidFill>
                <a:latin typeface="Tahoma" panose="020B0604030504040204" pitchFamily="34" charset="0"/>
                <a:ea typeface="ＭＳ Ｐゴシック" panose="020B0600070205080204" pitchFamily="50" charset="-128"/>
              </a:defRPr>
            </a:lvl7pPr>
            <a:lvl8pPr marL="3429000" indent="-228600" algn="ctr" eaLnBrk="0" fontAlgn="base" hangingPunct="0">
              <a:spcBef>
                <a:spcPct val="0"/>
              </a:spcBef>
              <a:spcAft>
                <a:spcPct val="0"/>
              </a:spcAft>
              <a:defRPr sz="1400">
                <a:solidFill>
                  <a:schemeClr val="tx1"/>
                </a:solidFill>
                <a:latin typeface="Tahoma" panose="020B0604030504040204" pitchFamily="34" charset="0"/>
                <a:ea typeface="ＭＳ Ｐゴシック" panose="020B0600070205080204" pitchFamily="50" charset="-128"/>
              </a:defRPr>
            </a:lvl8pPr>
            <a:lvl9pPr marL="3886200" indent="-228600" algn="ctr" eaLnBrk="0" fontAlgn="base" hangingPunct="0">
              <a:spcBef>
                <a:spcPct val="0"/>
              </a:spcBef>
              <a:spcAft>
                <a:spcPct val="0"/>
              </a:spcAft>
              <a:defRPr sz="1400">
                <a:solidFill>
                  <a:schemeClr val="tx1"/>
                </a:solidFill>
                <a:latin typeface="Tahoma" panose="020B0604030504040204" pitchFamily="34" charset="0"/>
                <a:ea typeface="ＭＳ Ｐゴシック" panose="020B0600070205080204" pitchFamily="50" charset="-128"/>
              </a:defRPr>
            </a:lvl9pPr>
          </a:lstStyle>
          <a:p>
            <a:pPr eaLnBrk="1" hangingPunct="1">
              <a:defRPr/>
            </a:pPr>
            <a:r>
              <a:rPr lang="en-US" altLang="ja-JP" sz="1200" b="1" dirty="0">
                <a:latin typeface="Times New Roman" panose="02020603050405020304" pitchFamily="18" charset="0"/>
              </a:rPr>
              <a:t>NHK CONFIDENTIAL</a:t>
            </a:r>
          </a:p>
          <a:p>
            <a:pPr eaLnBrk="1" hangingPunct="1">
              <a:defRPr/>
            </a:pPr>
            <a:r>
              <a:rPr lang="en-US" altLang="ja-JP" sz="1000" dirty="0">
                <a:latin typeface="Times New Roman" panose="02020603050405020304" pitchFamily="18" charset="0"/>
              </a:rPr>
              <a:t>This document is the property of NHK.</a:t>
            </a:r>
          </a:p>
          <a:p>
            <a:pPr eaLnBrk="1" hangingPunct="1">
              <a:defRPr/>
            </a:pPr>
            <a:r>
              <a:rPr lang="en-US" altLang="ja-JP" sz="1000" dirty="0">
                <a:latin typeface="Times New Roman" panose="02020603050405020304" pitchFamily="18" charset="0"/>
              </a:rPr>
              <a:t>2021 All rights reserved.. </a:t>
            </a:r>
          </a:p>
        </p:txBody>
      </p:sp>
      <p:sp>
        <p:nvSpPr>
          <p:cNvPr id="5129" name="Rectangle 9"/>
          <p:cNvSpPr>
            <a:spLocks noGrp="1" noChangeArrowheads="1"/>
          </p:cNvSpPr>
          <p:nvPr>
            <p:ph type="ctrTitle" sz="quarter"/>
          </p:nvPr>
        </p:nvSpPr>
        <p:spPr>
          <a:xfrm>
            <a:off x="685800" y="1311275"/>
            <a:ext cx="7772400" cy="1470025"/>
          </a:xfrm>
        </p:spPr>
        <p:txBody>
          <a:bodyPr/>
          <a:lstStyle>
            <a:lvl1pPr>
              <a:defRPr/>
            </a:lvl1pPr>
          </a:lstStyle>
          <a:p>
            <a:r>
              <a:rPr lang="ja-JP" altLang="en-US"/>
              <a:t>マスタ タイトルの書式設定</a:t>
            </a:r>
          </a:p>
        </p:txBody>
      </p:sp>
      <p:sp>
        <p:nvSpPr>
          <p:cNvPr id="5130" name="Rectangle 10"/>
          <p:cNvSpPr>
            <a:spLocks noGrp="1" noChangeArrowheads="1"/>
          </p:cNvSpPr>
          <p:nvPr>
            <p:ph type="subTitle" sz="quarter" idx="1"/>
          </p:nvPr>
        </p:nvSpPr>
        <p:spPr>
          <a:xfrm>
            <a:off x="5292725" y="4868863"/>
            <a:ext cx="3527425" cy="1033462"/>
          </a:xfrm>
        </p:spPr>
        <p:txBody>
          <a:bodyPr/>
          <a:lstStyle>
            <a:lvl1pPr marL="0" indent="0" algn="ctr">
              <a:buFont typeface="Wingdings" pitchFamily="2" charset="2"/>
              <a:buNone/>
              <a:defRPr/>
            </a:lvl1pPr>
          </a:lstStyle>
          <a:p>
            <a:r>
              <a:rPr lang="ja-JP" altLang="en-US"/>
              <a:t>マスタ サブタイトルの書式設定</a:t>
            </a:r>
          </a:p>
        </p:txBody>
      </p:sp>
      <p:sp>
        <p:nvSpPr>
          <p:cNvPr id="9" name="Rectangle 4"/>
          <p:cNvSpPr>
            <a:spLocks noGrp="1" noChangeArrowheads="1"/>
          </p:cNvSpPr>
          <p:nvPr>
            <p:ph type="dt" sz="half" idx="11"/>
          </p:nvPr>
        </p:nvSpPr>
        <p:spPr/>
        <p:txBody>
          <a:bodyPr/>
          <a:lstStyle>
            <a:lvl1pPr>
              <a:defRPr/>
            </a:lvl1pPr>
          </a:lstStyle>
          <a:p>
            <a:pPr>
              <a:defRPr/>
            </a:pPr>
            <a:endParaRPr lang="en-US" altLang="ja-JP" dirty="0"/>
          </a:p>
        </p:txBody>
      </p:sp>
      <p:sp>
        <p:nvSpPr>
          <p:cNvPr id="11" name="テキスト ボックス 10"/>
          <p:cNvSpPr txBox="1"/>
          <p:nvPr userDrawn="1"/>
        </p:nvSpPr>
        <p:spPr>
          <a:xfrm>
            <a:off x="7308304" y="6381328"/>
            <a:ext cx="1656184" cy="307777"/>
          </a:xfrm>
          <a:prstGeom prst="rect">
            <a:avLst/>
          </a:prstGeom>
          <a:noFill/>
        </p:spPr>
        <p:txBody>
          <a:bodyPr wrap="square" rtlCol="0">
            <a:spAutoFit/>
          </a:bodyPr>
          <a:lstStyle/>
          <a:p>
            <a:pPr algn="r"/>
            <a:fld id="{A924865C-B3B5-4496-B579-6DA077A9DE60}" type="slidenum">
              <a:rPr kumimoji="1" lang="ja-JP" altLang="en-US" smtClean="0"/>
              <a:pPr algn="r"/>
              <a:t>‹#›</a:t>
            </a:fld>
            <a:r>
              <a:rPr kumimoji="1" lang="en-US" altLang="ja-JP" dirty="0"/>
              <a:t> /30</a:t>
            </a:r>
            <a:endParaRPr kumimoji="1" lang="ja-JP" altLang="en-US" dirty="0"/>
          </a:p>
        </p:txBody>
      </p:sp>
    </p:spTree>
    <p:extLst>
      <p:ext uri="{BB962C8B-B14F-4D97-AF65-F5344CB8AC3E}">
        <p14:creationId xmlns:p14="http://schemas.microsoft.com/office/powerpoint/2010/main" val="2117421060"/>
      </p:ext>
    </p:extLst>
  </p:cSld>
  <p:clrMapOvr>
    <a:masterClrMapping/>
  </p:clrMapOvr>
  <p:transition>
    <p:pull dir="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xfrm>
            <a:off x="1187450" y="6534150"/>
            <a:ext cx="2133600" cy="323850"/>
          </a:xfrm>
        </p:spPr>
        <p:txBody>
          <a:bodyPr/>
          <a:lstStyle>
            <a:lvl1pPr>
              <a:defRPr/>
            </a:lvl1pPr>
          </a:lstStyle>
          <a:p>
            <a:pPr>
              <a:defRPr/>
            </a:pPr>
            <a:endParaRPr lang="en-US" altLang="ja-JP" dirty="0"/>
          </a:p>
        </p:txBody>
      </p:sp>
      <p:sp>
        <p:nvSpPr>
          <p:cNvPr id="5" name="Rectangle 9"/>
          <p:cNvSpPr>
            <a:spLocks noGrp="1" noChangeArrowheads="1"/>
          </p:cNvSpPr>
          <p:nvPr>
            <p:ph type="sldNum" sz="quarter" idx="11"/>
          </p:nvPr>
        </p:nvSpPr>
        <p:spPr/>
        <p:txBody>
          <a:bodyPr/>
          <a:lstStyle>
            <a:lvl1pPr>
              <a:defRPr/>
            </a:lvl1pPr>
          </a:lstStyle>
          <a:p>
            <a:pPr>
              <a:defRPr/>
            </a:pPr>
            <a:fld id="{498FC80C-B1BE-44B8-AFAF-0A73ED12A114}" type="slidenum">
              <a:rPr lang="en-US" altLang="ja-JP" smtClean="0"/>
              <a:pPr>
                <a:defRPr/>
              </a:pPr>
              <a:t>‹#›</a:t>
            </a:fld>
            <a:r>
              <a:rPr kumimoji="1" lang="en-US" altLang="ja-JP" dirty="0"/>
              <a:t> / 31</a:t>
            </a:r>
            <a:endParaRPr lang="en-US" altLang="ja-JP" dirty="0"/>
          </a:p>
        </p:txBody>
      </p:sp>
      <p:sp>
        <p:nvSpPr>
          <p:cNvPr id="6" name="Rectangle 10"/>
          <p:cNvSpPr>
            <a:spLocks noGrp="1" noChangeArrowheads="1"/>
          </p:cNvSpPr>
          <p:nvPr>
            <p:ph type="ftr" sz="quarter" idx="12"/>
          </p:nvPr>
        </p:nvSpPr>
        <p:spPr/>
        <p:txBody>
          <a:bodyPr/>
          <a:lstStyle>
            <a:lvl1pPr>
              <a:defRPr/>
            </a:lvl1pPr>
          </a:lstStyle>
          <a:p>
            <a:pPr>
              <a:defRPr/>
            </a:pPr>
            <a:endParaRPr lang="en-US" altLang="ja-JP" dirty="0"/>
          </a:p>
        </p:txBody>
      </p:sp>
    </p:spTree>
    <p:extLst>
      <p:ext uri="{BB962C8B-B14F-4D97-AF65-F5344CB8AC3E}">
        <p14:creationId xmlns:p14="http://schemas.microsoft.com/office/powerpoint/2010/main" val="1686803556"/>
      </p:ext>
    </p:extLst>
  </p:cSld>
  <p:clrMapOvr>
    <a:masterClrMapping/>
  </p:clrMapOvr>
  <p:transition>
    <p:pull dir="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40525" y="117475"/>
            <a:ext cx="2090738" cy="611981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68313" y="117475"/>
            <a:ext cx="6119812" cy="611981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xfrm>
            <a:off x="827088" y="6381750"/>
            <a:ext cx="1619250" cy="323850"/>
          </a:xfrm>
        </p:spPr>
        <p:txBody>
          <a:bodyPr/>
          <a:lstStyle>
            <a:lvl1pPr>
              <a:defRPr/>
            </a:lvl1pPr>
          </a:lstStyle>
          <a:p>
            <a:pPr>
              <a:defRPr/>
            </a:pPr>
            <a:endParaRPr lang="en-US" altLang="ja-JP" dirty="0"/>
          </a:p>
        </p:txBody>
      </p:sp>
      <p:sp>
        <p:nvSpPr>
          <p:cNvPr id="5" name="Rectangle 9"/>
          <p:cNvSpPr>
            <a:spLocks noGrp="1" noChangeArrowheads="1"/>
          </p:cNvSpPr>
          <p:nvPr>
            <p:ph type="sldNum" sz="quarter" idx="11"/>
          </p:nvPr>
        </p:nvSpPr>
        <p:spPr/>
        <p:txBody>
          <a:bodyPr/>
          <a:lstStyle>
            <a:lvl1pPr>
              <a:defRPr/>
            </a:lvl1pPr>
          </a:lstStyle>
          <a:p>
            <a:pPr>
              <a:defRPr/>
            </a:pPr>
            <a:fld id="{F321FCD5-83F3-49C2-823E-A099C4EB691D}" type="slidenum">
              <a:rPr lang="en-US" altLang="ja-JP" smtClean="0"/>
              <a:pPr>
                <a:defRPr/>
              </a:pPr>
              <a:t>‹#›</a:t>
            </a:fld>
            <a:r>
              <a:rPr kumimoji="1" lang="en-US" altLang="ja-JP" dirty="0"/>
              <a:t> / 31</a:t>
            </a:r>
            <a:endParaRPr lang="en-US" altLang="ja-JP" dirty="0"/>
          </a:p>
        </p:txBody>
      </p:sp>
      <p:sp>
        <p:nvSpPr>
          <p:cNvPr id="6" name="Rectangle 10"/>
          <p:cNvSpPr>
            <a:spLocks noGrp="1" noChangeArrowheads="1"/>
          </p:cNvSpPr>
          <p:nvPr>
            <p:ph type="ftr" sz="quarter" idx="12"/>
          </p:nvPr>
        </p:nvSpPr>
        <p:spPr/>
        <p:txBody>
          <a:bodyPr/>
          <a:lstStyle>
            <a:lvl1pPr>
              <a:defRPr/>
            </a:lvl1pPr>
          </a:lstStyle>
          <a:p>
            <a:pPr>
              <a:defRPr/>
            </a:pPr>
            <a:endParaRPr lang="en-US" altLang="ja-JP" dirty="0"/>
          </a:p>
        </p:txBody>
      </p:sp>
    </p:spTree>
    <p:extLst>
      <p:ext uri="{BB962C8B-B14F-4D97-AF65-F5344CB8AC3E}">
        <p14:creationId xmlns:p14="http://schemas.microsoft.com/office/powerpoint/2010/main" val="1042421600"/>
      </p:ext>
    </p:extLst>
  </p:cSld>
  <p:clrMapOvr>
    <a:masterClrMapping/>
  </p:clrMapOvr>
  <p:transition>
    <p:pull dir="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09600"/>
            <a:ext cx="7772400" cy="114300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685800" y="1981200"/>
            <a:ext cx="3815862" cy="41148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2338" y="1981200"/>
            <a:ext cx="3815862" cy="41148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xfrm>
            <a:off x="1476375" y="6534150"/>
            <a:ext cx="2133600" cy="323850"/>
          </a:xfrm>
        </p:spPr>
        <p:txBody>
          <a:bodyPr/>
          <a:lstStyle>
            <a:lvl1pPr>
              <a:defRPr/>
            </a:lvl1pPr>
          </a:lstStyle>
          <a:p>
            <a:pPr>
              <a:defRPr/>
            </a:pPr>
            <a:endParaRPr lang="en-US" altLang="ja-JP" dirty="0"/>
          </a:p>
        </p:txBody>
      </p:sp>
      <p:sp>
        <p:nvSpPr>
          <p:cNvPr id="6" name="Rectangle 9"/>
          <p:cNvSpPr>
            <a:spLocks noGrp="1" noChangeArrowheads="1"/>
          </p:cNvSpPr>
          <p:nvPr>
            <p:ph type="sldNum" sz="quarter" idx="11"/>
          </p:nvPr>
        </p:nvSpPr>
        <p:spPr/>
        <p:txBody>
          <a:bodyPr/>
          <a:lstStyle>
            <a:lvl1pPr>
              <a:defRPr/>
            </a:lvl1pPr>
          </a:lstStyle>
          <a:p>
            <a:pPr>
              <a:defRPr/>
            </a:pPr>
            <a:fld id="{D004B069-A9AC-4526-8C14-2F76584337F4}" type="slidenum">
              <a:rPr lang="en-US" altLang="ja-JP" smtClean="0"/>
              <a:pPr>
                <a:defRPr/>
              </a:pPr>
              <a:t>‹#›</a:t>
            </a:fld>
            <a:r>
              <a:rPr kumimoji="1" lang="en-US" altLang="ja-JP" dirty="0"/>
              <a:t> / 31</a:t>
            </a:r>
            <a:endParaRPr lang="en-US" altLang="ja-JP" dirty="0"/>
          </a:p>
        </p:txBody>
      </p:sp>
      <p:sp>
        <p:nvSpPr>
          <p:cNvPr id="7" name="Rectangle 10"/>
          <p:cNvSpPr>
            <a:spLocks noGrp="1" noChangeArrowheads="1"/>
          </p:cNvSpPr>
          <p:nvPr>
            <p:ph type="ftr" sz="quarter" idx="12"/>
          </p:nvPr>
        </p:nvSpPr>
        <p:spPr/>
        <p:txBody>
          <a:bodyPr/>
          <a:lstStyle>
            <a:lvl1pPr>
              <a:defRPr/>
            </a:lvl1pPr>
          </a:lstStyle>
          <a:p>
            <a:pPr>
              <a:defRPr/>
            </a:pPr>
            <a:endParaRPr lang="en-US" altLang="ja-JP" dirty="0"/>
          </a:p>
        </p:txBody>
      </p:sp>
    </p:spTree>
    <p:extLst>
      <p:ext uri="{BB962C8B-B14F-4D97-AF65-F5344CB8AC3E}">
        <p14:creationId xmlns:p14="http://schemas.microsoft.com/office/powerpoint/2010/main" val="2547723434"/>
      </p:ext>
    </p:extLst>
  </p:cSld>
  <p:clrMapOvr>
    <a:masterClrMapping/>
  </p:clrMapOvr>
  <p:transition>
    <p:pull dir="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a:xfrm>
            <a:off x="7848600" y="6476400"/>
            <a:ext cx="677863" cy="180000"/>
          </a:xfrm>
          <a:prstGeom prst="rect">
            <a:avLst/>
          </a:prstGeom>
        </p:spPr>
        <p:txBody>
          <a:bodyPr/>
          <a:lstStyle>
            <a:lvl1pPr>
              <a:defRPr/>
            </a:lvl1pPr>
          </a:lstStyle>
          <a:p>
            <a:fld id="{E439E4F6-2607-4A03-99F9-7BC62CFC729C}" type="slidenum">
              <a:rPr lang="en-AU" smtClean="0"/>
              <a:pPr/>
              <a:t>‹#›</a:t>
            </a:fld>
            <a:r>
              <a:rPr kumimoji="1" lang="en-US" altLang="ja-JP" dirty="0"/>
              <a:t> /31</a:t>
            </a:r>
            <a:endParaRPr lang="en-AU" dirty="0"/>
          </a:p>
        </p:txBody>
      </p:sp>
      <p:sp>
        <p:nvSpPr>
          <p:cNvPr id="6" name="Rectangle 2"/>
          <p:cNvSpPr>
            <a:spLocks noGrp="1" noChangeArrowheads="1"/>
          </p:cNvSpPr>
          <p:nvPr>
            <p:ph type="title"/>
          </p:nvPr>
        </p:nvSpPr>
        <p:spPr bwMode="auto">
          <a:xfrm>
            <a:off x="599652" y="980729"/>
            <a:ext cx="79200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p>
            <a:pPr lvl="0"/>
            <a:r>
              <a:rPr lang="en-US"/>
              <a:t>Click to edit Master title style</a:t>
            </a:r>
            <a:endParaRPr lang="en-AU" dirty="0"/>
          </a:p>
        </p:txBody>
      </p:sp>
      <p:sp>
        <p:nvSpPr>
          <p:cNvPr id="7" name="Rectangle 3"/>
          <p:cNvSpPr>
            <a:spLocks noGrp="1" noChangeArrowheads="1"/>
          </p:cNvSpPr>
          <p:nvPr>
            <p:ph idx="1"/>
          </p:nvPr>
        </p:nvSpPr>
        <p:spPr bwMode="auto">
          <a:xfrm>
            <a:off x="599652" y="1739554"/>
            <a:ext cx="7920000" cy="3771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1260727009"/>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xfrm>
            <a:off x="900113" y="6308725"/>
            <a:ext cx="2133600" cy="323850"/>
          </a:xfrm>
        </p:spPr>
        <p:txBody>
          <a:bodyPr/>
          <a:lstStyle>
            <a:lvl1pPr>
              <a:defRPr/>
            </a:lvl1pPr>
          </a:lstStyle>
          <a:p>
            <a:pPr>
              <a:defRPr/>
            </a:pPr>
            <a:endParaRPr lang="en-US" altLang="ja-JP" dirty="0"/>
          </a:p>
        </p:txBody>
      </p:sp>
      <p:sp>
        <p:nvSpPr>
          <p:cNvPr id="5" name="Rectangle 9"/>
          <p:cNvSpPr>
            <a:spLocks noGrp="1" noChangeArrowheads="1"/>
          </p:cNvSpPr>
          <p:nvPr>
            <p:ph type="sldNum" sz="quarter" idx="11"/>
          </p:nvPr>
        </p:nvSpPr>
        <p:spPr/>
        <p:txBody>
          <a:bodyPr/>
          <a:lstStyle>
            <a:lvl1pPr>
              <a:defRPr/>
            </a:lvl1pPr>
          </a:lstStyle>
          <a:p>
            <a:pPr algn="ctr">
              <a:defRPr/>
            </a:pPr>
            <a:fld id="{7E3FAA33-83D2-4ED2-A986-FE9E8F62E594}" type="slidenum">
              <a:rPr lang="en-US" altLang="ja-JP" smtClean="0"/>
              <a:pPr algn="ctr">
                <a:defRPr/>
              </a:pPr>
              <a:t>‹#›</a:t>
            </a:fld>
            <a:r>
              <a:rPr kumimoji="1" lang="en-US" altLang="ja-JP" dirty="0"/>
              <a:t> / 31</a:t>
            </a:r>
          </a:p>
        </p:txBody>
      </p:sp>
      <p:sp>
        <p:nvSpPr>
          <p:cNvPr id="6" name="Rectangle 10"/>
          <p:cNvSpPr>
            <a:spLocks noGrp="1" noChangeArrowheads="1"/>
          </p:cNvSpPr>
          <p:nvPr>
            <p:ph type="ftr" sz="quarter" idx="12"/>
          </p:nvPr>
        </p:nvSpPr>
        <p:spPr/>
        <p:txBody>
          <a:bodyPr/>
          <a:lstStyle>
            <a:lvl1pPr>
              <a:defRPr/>
            </a:lvl1pPr>
          </a:lstStyle>
          <a:p>
            <a:pPr>
              <a:defRPr/>
            </a:pPr>
            <a:endParaRPr lang="en-US" altLang="ja-JP" dirty="0"/>
          </a:p>
        </p:txBody>
      </p:sp>
    </p:spTree>
    <p:extLst>
      <p:ext uri="{BB962C8B-B14F-4D97-AF65-F5344CB8AC3E}">
        <p14:creationId xmlns:p14="http://schemas.microsoft.com/office/powerpoint/2010/main" val="1733563959"/>
      </p:ext>
    </p:extLst>
  </p:cSld>
  <p:clrMapOvr>
    <a:masterClrMapping/>
  </p:clrMapOvr>
  <p:transition>
    <p:pull dir="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6"/>
          <p:cNvSpPr>
            <a:spLocks noGrp="1" noChangeArrowheads="1"/>
          </p:cNvSpPr>
          <p:nvPr>
            <p:ph type="dt" sz="half" idx="10"/>
          </p:nvPr>
        </p:nvSpPr>
        <p:spPr>
          <a:xfrm>
            <a:off x="1116013" y="6534150"/>
            <a:ext cx="2133600" cy="323850"/>
          </a:xfrm>
        </p:spPr>
        <p:txBody>
          <a:bodyPr/>
          <a:lstStyle>
            <a:lvl1pPr>
              <a:defRPr/>
            </a:lvl1pPr>
          </a:lstStyle>
          <a:p>
            <a:pPr>
              <a:defRPr/>
            </a:pPr>
            <a:endParaRPr lang="en-US" altLang="ja-JP" dirty="0"/>
          </a:p>
        </p:txBody>
      </p:sp>
      <p:sp>
        <p:nvSpPr>
          <p:cNvPr id="5" name="Rectangle 9"/>
          <p:cNvSpPr>
            <a:spLocks noGrp="1" noChangeArrowheads="1"/>
          </p:cNvSpPr>
          <p:nvPr>
            <p:ph type="sldNum" sz="quarter" idx="11"/>
          </p:nvPr>
        </p:nvSpPr>
        <p:spPr/>
        <p:txBody>
          <a:bodyPr/>
          <a:lstStyle>
            <a:lvl1pPr>
              <a:defRPr/>
            </a:lvl1pPr>
          </a:lstStyle>
          <a:p>
            <a:pPr>
              <a:defRPr/>
            </a:pPr>
            <a:fld id="{F0498865-5927-4394-9499-4CB243F0F7B4}" type="slidenum">
              <a:rPr lang="en-US" altLang="ja-JP" smtClean="0"/>
              <a:pPr>
                <a:defRPr/>
              </a:pPr>
              <a:t>‹#›</a:t>
            </a:fld>
            <a:r>
              <a:rPr kumimoji="1" lang="en-US" altLang="ja-JP" dirty="0"/>
              <a:t> / 31</a:t>
            </a:r>
            <a:endParaRPr kumimoji="1" lang="ja-JP" altLang="en-US" dirty="0"/>
          </a:p>
        </p:txBody>
      </p:sp>
      <p:sp>
        <p:nvSpPr>
          <p:cNvPr id="6" name="Rectangle 10"/>
          <p:cNvSpPr>
            <a:spLocks noGrp="1" noChangeArrowheads="1"/>
          </p:cNvSpPr>
          <p:nvPr>
            <p:ph type="ftr" sz="quarter" idx="12"/>
          </p:nvPr>
        </p:nvSpPr>
        <p:spPr/>
        <p:txBody>
          <a:bodyPr/>
          <a:lstStyle>
            <a:lvl1pPr>
              <a:defRPr/>
            </a:lvl1pPr>
          </a:lstStyle>
          <a:p>
            <a:pPr>
              <a:defRPr/>
            </a:pPr>
            <a:endParaRPr lang="en-US" altLang="ja-JP" dirty="0"/>
          </a:p>
        </p:txBody>
      </p:sp>
    </p:spTree>
    <p:extLst>
      <p:ext uri="{BB962C8B-B14F-4D97-AF65-F5344CB8AC3E}">
        <p14:creationId xmlns:p14="http://schemas.microsoft.com/office/powerpoint/2010/main" val="764241393"/>
      </p:ext>
    </p:extLst>
  </p:cSld>
  <p:clrMapOvr>
    <a:masterClrMapping/>
  </p:clrMapOvr>
  <p:transition>
    <p:pull dir="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68313" y="908050"/>
            <a:ext cx="4105275" cy="53292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725988" y="908050"/>
            <a:ext cx="4105275" cy="53292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xfrm>
            <a:off x="900113" y="6534150"/>
            <a:ext cx="2133600" cy="323850"/>
          </a:xfrm>
        </p:spPr>
        <p:txBody>
          <a:bodyPr/>
          <a:lstStyle>
            <a:lvl1pPr>
              <a:defRPr/>
            </a:lvl1pPr>
          </a:lstStyle>
          <a:p>
            <a:pPr>
              <a:defRPr/>
            </a:pPr>
            <a:endParaRPr lang="en-US" altLang="ja-JP" dirty="0"/>
          </a:p>
        </p:txBody>
      </p:sp>
      <p:sp>
        <p:nvSpPr>
          <p:cNvPr id="6" name="Rectangle 9"/>
          <p:cNvSpPr>
            <a:spLocks noGrp="1" noChangeArrowheads="1"/>
          </p:cNvSpPr>
          <p:nvPr>
            <p:ph type="sldNum" sz="quarter" idx="11"/>
          </p:nvPr>
        </p:nvSpPr>
        <p:spPr/>
        <p:txBody>
          <a:bodyPr/>
          <a:lstStyle>
            <a:lvl1pPr>
              <a:defRPr/>
            </a:lvl1pPr>
          </a:lstStyle>
          <a:p>
            <a:pPr>
              <a:defRPr/>
            </a:pPr>
            <a:fld id="{5F4A7A68-1BC0-4F75-BF48-E3937AF833D7}" type="slidenum">
              <a:rPr lang="en-US" altLang="ja-JP" smtClean="0"/>
              <a:pPr>
                <a:defRPr/>
              </a:pPr>
              <a:t>‹#›</a:t>
            </a:fld>
            <a:r>
              <a:rPr kumimoji="1" lang="en-US" altLang="ja-JP" dirty="0"/>
              <a:t> / 31</a:t>
            </a:r>
            <a:endParaRPr lang="en-US" altLang="ja-JP" dirty="0"/>
          </a:p>
        </p:txBody>
      </p:sp>
      <p:sp>
        <p:nvSpPr>
          <p:cNvPr id="7" name="Rectangle 10"/>
          <p:cNvSpPr>
            <a:spLocks noGrp="1" noChangeArrowheads="1"/>
          </p:cNvSpPr>
          <p:nvPr>
            <p:ph type="ftr" sz="quarter" idx="12"/>
          </p:nvPr>
        </p:nvSpPr>
        <p:spPr/>
        <p:txBody>
          <a:bodyPr/>
          <a:lstStyle>
            <a:lvl1pPr>
              <a:defRPr/>
            </a:lvl1pPr>
          </a:lstStyle>
          <a:p>
            <a:pPr>
              <a:defRPr/>
            </a:pPr>
            <a:endParaRPr lang="en-US" altLang="ja-JP" dirty="0"/>
          </a:p>
        </p:txBody>
      </p:sp>
    </p:spTree>
    <p:extLst>
      <p:ext uri="{BB962C8B-B14F-4D97-AF65-F5344CB8AC3E}">
        <p14:creationId xmlns:p14="http://schemas.microsoft.com/office/powerpoint/2010/main" val="3774483873"/>
      </p:ext>
    </p:extLst>
  </p:cSld>
  <p:clrMapOvr>
    <a:masterClrMapping/>
  </p:clrMapOvr>
  <p:transition>
    <p:pull dir="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xfrm>
            <a:off x="827088" y="6534150"/>
            <a:ext cx="2133600" cy="323850"/>
          </a:xfrm>
        </p:spPr>
        <p:txBody>
          <a:bodyPr/>
          <a:lstStyle>
            <a:lvl1pPr>
              <a:defRPr/>
            </a:lvl1pPr>
          </a:lstStyle>
          <a:p>
            <a:pPr>
              <a:defRPr/>
            </a:pPr>
            <a:endParaRPr lang="en-US" altLang="ja-JP" dirty="0"/>
          </a:p>
        </p:txBody>
      </p:sp>
      <p:sp>
        <p:nvSpPr>
          <p:cNvPr id="8" name="Rectangle 9"/>
          <p:cNvSpPr>
            <a:spLocks noGrp="1" noChangeArrowheads="1"/>
          </p:cNvSpPr>
          <p:nvPr>
            <p:ph type="sldNum" sz="quarter" idx="11"/>
          </p:nvPr>
        </p:nvSpPr>
        <p:spPr/>
        <p:txBody>
          <a:bodyPr/>
          <a:lstStyle>
            <a:lvl1pPr>
              <a:defRPr/>
            </a:lvl1pPr>
          </a:lstStyle>
          <a:p>
            <a:pPr>
              <a:defRPr/>
            </a:pPr>
            <a:fld id="{BC8322CF-AA02-4BBF-8400-7722858730B9}" type="slidenum">
              <a:rPr lang="en-US" altLang="ja-JP" smtClean="0"/>
              <a:pPr>
                <a:defRPr/>
              </a:pPr>
              <a:t>‹#›</a:t>
            </a:fld>
            <a:r>
              <a:rPr kumimoji="1" lang="en-US" altLang="ja-JP" dirty="0"/>
              <a:t> / 31</a:t>
            </a:r>
            <a:endParaRPr lang="en-US" altLang="ja-JP" dirty="0"/>
          </a:p>
        </p:txBody>
      </p:sp>
      <p:sp>
        <p:nvSpPr>
          <p:cNvPr id="9" name="Rectangle 10"/>
          <p:cNvSpPr>
            <a:spLocks noGrp="1" noChangeArrowheads="1"/>
          </p:cNvSpPr>
          <p:nvPr>
            <p:ph type="ftr" sz="quarter" idx="12"/>
          </p:nvPr>
        </p:nvSpPr>
        <p:spPr/>
        <p:txBody>
          <a:bodyPr/>
          <a:lstStyle>
            <a:lvl1pPr>
              <a:defRPr/>
            </a:lvl1pPr>
          </a:lstStyle>
          <a:p>
            <a:pPr>
              <a:defRPr/>
            </a:pPr>
            <a:endParaRPr lang="en-US" altLang="ja-JP" dirty="0"/>
          </a:p>
        </p:txBody>
      </p:sp>
    </p:spTree>
    <p:extLst>
      <p:ext uri="{BB962C8B-B14F-4D97-AF65-F5344CB8AC3E}">
        <p14:creationId xmlns:p14="http://schemas.microsoft.com/office/powerpoint/2010/main" val="594606230"/>
      </p:ext>
    </p:extLst>
  </p:cSld>
  <p:clrMapOvr>
    <a:masterClrMapping/>
  </p:clrMapOvr>
  <p:transition>
    <p:pull dir="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6"/>
          <p:cNvSpPr>
            <a:spLocks noGrp="1" noChangeArrowheads="1"/>
          </p:cNvSpPr>
          <p:nvPr>
            <p:ph type="dt" sz="half" idx="10"/>
          </p:nvPr>
        </p:nvSpPr>
        <p:spPr>
          <a:xfrm>
            <a:off x="1835150" y="6534150"/>
            <a:ext cx="2133600" cy="323850"/>
          </a:xfrm>
        </p:spPr>
        <p:txBody>
          <a:bodyPr/>
          <a:lstStyle>
            <a:lvl1pPr>
              <a:defRPr/>
            </a:lvl1pPr>
          </a:lstStyle>
          <a:p>
            <a:pPr>
              <a:defRPr/>
            </a:pPr>
            <a:endParaRPr lang="en-US" altLang="ja-JP" dirty="0"/>
          </a:p>
        </p:txBody>
      </p:sp>
      <p:sp>
        <p:nvSpPr>
          <p:cNvPr id="4" name="Rectangle 9"/>
          <p:cNvSpPr>
            <a:spLocks noGrp="1" noChangeArrowheads="1"/>
          </p:cNvSpPr>
          <p:nvPr>
            <p:ph type="sldNum" sz="quarter" idx="11"/>
          </p:nvPr>
        </p:nvSpPr>
        <p:spPr/>
        <p:txBody>
          <a:bodyPr/>
          <a:lstStyle>
            <a:lvl1pPr>
              <a:defRPr/>
            </a:lvl1pPr>
          </a:lstStyle>
          <a:p>
            <a:pPr>
              <a:defRPr/>
            </a:pPr>
            <a:fld id="{CD20CE29-4F5B-4737-B15E-9195B426DA36}" type="slidenum">
              <a:rPr lang="en-US" altLang="ja-JP" smtClean="0"/>
              <a:pPr>
                <a:defRPr/>
              </a:pPr>
              <a:t>‹#›</a:t>
            </a:fld>
            <a:r>
              <a:rPr kumimoji="1" lang="en-US" altLang="ja-JP" dirty="0"/>
              <a:t> /31</a:t>
            </a:r>
          </a:p>
        </p:txBody>
      </p:sp>
      <p:sp>
        <p:nvSpPr>
          <p:cNvPr id="5" name="Rectangle 10"/>
          <p:cNvSpPr>
            <a:spLocks noGrp="1" noChangeArrowheads="1"/>
          </p:cNvSpPr>
          <p:nvPr>
            <p:ph type="ftr" sz="quarter" idx="12"/>
          </p:nvPr>
        </p:nvSpPr>
        <p:spPr/>
        <p:txBody>
          <a:bodyPr/>
          <a:lstStyle>
            <a:lvl1pPr>
              <a:defRPr/>
            </a:lvl1pPr>
          </a:lstStyle>
          <a:p>
            <a:pPr>
              <a:defRPr/>
            </a:pPr>
            <a:endParaRPr lang="en-US" altLang="ja-JP" dirty="0"/>
          </a:p>
        </p:txBody>
      </p:sp>
    </p:spTree>
    <p:extLst>
      <p:ext uri="{BB962C8B-B14F-4D97-AF65-F5344CB8AC3E}">
        <p14:creationId xmlns:p14="http://schemas.microsoft.com/office/powerpoint/2010/main" val="2769322509"/>
      </p:ext>
    </p:extLst>
  </p:cSld>
  <p:clrMapOvr>
    <a:masterClrMapping/>
  </p:clrMapOvr>
  <p:transition>
    <p:pull dir="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xfrm>
            <a:off x="1331913" y="6534150"/>
            <a:ext cx="2133600" cy="323850"/>
          </a:xfrm>
        </p:spPr>
        <p:txBody>
          <a:bodyPr/>
          <a:lstStyle>
            <a:lvl1pPr>
              <a:defRPr/>
            </a:lvl1pPr>
          </a:lstStyle>
          <a:p>
            <a:pPr>
              <a:defRPr/>
            </a:pPr>
            <a:endParaRPr lang="en-US" altLang="ja-JP" dirty="0"/>
          </a:p>
        </p:txBody>
      </p:sp>
      <p:sp>
        <p:nvSpPr>
          <p:cNvPr id="3" name="Rectangle 9"/>
          <p:cNvSpPr>
            <a:spLocks noGrp="1" noChangeArrowheads="1"/>
          </p:cNvSpPr>
          <p:nvPr>
            <p:ph type="sldNum" sz="quarter" idx="11"/>
          </p:nvPr>
        </p:nvSpPr>
        <p:spPr/>
        <p:txBody>
          <a:bodyPr/>
          <a:lstStyle>
            <a:lvl1pPr>
              <a:defRPr/>
            </a:lvl1pPr>
          </a:lstStyle>
          <a:p>
            <a:pPr>
              <a:defRPr/>
            </a:pPr>
            <a:fld id="{4BB61653-F18A-4824-BE6C-3C9C205C0E03}" type="slidenum">
              <a:rPr lang="en-US" altLang="ja-JP" smtClean="0"/>
              <a:pPr>
                <a:defRPr/>
              </a:pPr>
              <a:t>‹#›</a:t>
            </a:fld>
            <a:r>
              <a:rPr kumimoji="1" lang="en-US" altLang="ja-JP" dirty="0"/>
              <a:t> / 31</a:t>
            </a:r>
            <a:endParaRPr lang="en-US" altLang="ja-JP" dirty="0"/>
          </a:p>
        </p:txBody>
      </p:sp>
      <p:sp>
        <p:nvSpPr>
          <p:cNvPr id="4" name="Rectangle 10"/>
          <p:cNvSpPr>
            <a:spLocks noGrp="1" noChangeArrowheads="1"/>
          </p:cNvSpPr>
          <p:nvPr>
            <p:ph type="ftr" sz="quarter" idx="12"/>
          </p:nvPr>
        </p:nvSpPr>
        <p:spPr/>
        <p:txBody>
          <a:bodyPr/>
          <a:lstStyle>
            <a:lvl1pPr>
              <a:defRPr/>
            </a:lvl1pPr>
          </a:lstStyle>
          <a:p>
            <a:pPr>
              <a:defRPr/>
            </a:pPr>
            <a:endParaRPr lang="en-US" altLang="ja-JP" dirty="0"/>
          </a:p>
        </p:txBody>
      </p:sp>
    </p:spTree>
    <p:extLst>
      <p:ext uri="{BB962C8B-B14F-4D97-AF65-F5344CB8AC3E}">
        <p14:creationId xmlns:p14="http://schemas.microsoft.com/office/powerpoint/2010/main" val="3906871602"/>
      </p:ext>
    </p:extLst>
  </p:cSld>
  <p:clrMapOvr>
    <a:masterClrMapping/>
  </p:clrMapOvr>
  <p:transition>
    <p:pull dir="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6"/>
          <p:cNvSpPr>
            <a:spLocks noGrp="1" noChangeArrowheads="1"/>
          </p:cNvSpPr>
          <p:nvPr>
            <p:ph type="dt" sz="half" idx="10"/>
          </p:nvPr>
        </p:nvSpPr>
        <p:spPr>
          <a:xfrm>
            <a:off x="1403350" y="6381750"/>
            <a:ext cx="2133600" cy="323850"/>
          </a:xfrm>
        </p:spPr>
        <p:txBody>
          <a:bodyPr/>
          <a:lstStyle>
            <a:lvl1pPr>
              <a:defRPr/>
            </a:lvl1pPr>
          </a:lstStyle>
          <a:p>
            <a:pPr>
              <a:defRPr/>
            </a:pPr>
            <a:endParaRPr lang="en-US" altLang="ja-JP" dirty="0"/>
          </a:p>
        </p:txBody>
      </p:sp>
      <p:sp>
        <p:nvSpPr>
          <p:cNvPr id="6" name="Rectangle 9"/>
          <p:cNvSpPr>
            <a:spLocks noGrp="1" noChangeArrowheads="1"/>
          </p:cNvSpPr>
          <p:nvPr>
            <p:ph type="sldNum" sz="quarter" idx="11"/>
          </p:nvPr>
        </p:nvSpPr>
        <p:spPr/>
        <p:txBody>
          <a:bodyPr/>
          <a:lstStyle>
            <a:lvl1pPr>
              <a:defRPr/>
            </a:lvl1pPr>
          </a:lstStyle>
          <a:p>
            <a:pPr>
              <a:defRPr/>
            </a:pPr>
            <a:fld id="{4A6B0003-B690-483D-B19E-2A9F02BAD8F0}" type="slidenum">
              <a:rPr lang="en-US" altLang="ja-JP" smtClean="0"/>
              <a:pPr>
                <a:defRPr/>
              </a:pPr>
              <a:t>‹#›</a:t>
            </a:fld>
            <a:r>
              <a:rPr kumimoji="1" lang="en-US" altLang="ja-JP" dirty="0"/>
              <a:t> / 31</a:t>
            </a:r>
            <a:endParaRPr lang="en-US" altLang="ja-JP" dirty="0"/>
          </a:p>
        </p:txBody>
      </p:sp>
      <p:sp>
        <p:nvSpPr>
          <p:cNvPr id="7" name="Rectangle 10"/>
          <p:cNvSpPr>
            <a:spLocks noGrp="1" noChangeArrowheads="1"/>
          </p:cNvSpPr>
          <p:nvPr>
            <p:ph type="ftr" sz="quarter" idx="12"/>
          </p:nvPr>
        </p:nvSpPr>
        <p:spPr/>
        <p:txBody>
          <a:bodyPr/>
          <a:lstStyle>
            <a:lvl1pPr>
              <a:defRPr/>
            </a:lvl1pPr>
          </a:lstStyle>
          <a:p>
            <a:pPr>
              <a:defRPr/>
            </a:pPr>
            <a:endParaRPr lang="en-US" altLang="ja-JP" dirty="0"/>
          </a:p>
        </p:txBody>
      </p:sp>
    </p:spTree>
    <p:extLst>
      <p:ext uri="{BB962C8B-B14F-4D97-AF65-F5344CB8AC3E}">
        <p14:creationId xmlns:p14="http://schemas.microsoft.com/office/powerpoint/2010/main" val="3391078747"/>
      </p:ext>
    </p:extLst>
  </p:cSld>
  <p:clrMapOvr>
    <a:masterClrMapping/>
  </p:clrMapOvr>
  <p:transition>
    <p:pull dir="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6"/>
          <p:cNvSpPr>
            <a:spLocks noGrp="1" noChangeArrowheads="1"/>
          </p:cNvSpPr>
          <p:nvPr>
            <p:ph type="dt" sz="half" idx="10"/>
          </p:nvPr>
        </p:nvSpPr>
        <p:spPr>
          <a:xfrm>
            <a:off x="1403350" y="6381750"/>
            <a:ext cx="2133600" cy="323850"/>
          </a:xfrm>
        </p:spPr>
        <p:txBody>
          <a:bodyPr/>
          <a:lstStyle>
            <a:lvl1pPr>
              <a:defRPr/>
            </a:lvl1pPr>
          </a:lstStyle>
          <a:p>
            <a:pPr>
              <a:defRPr/>
            </a:pPr>
            <a:endParaRPr lang="en-US" altLang="ja-JP" dirty="0"/>
          </a:p>
        </p:txBody>
      </p:sp>
      <p:sp>
        <p:nvSpPr>
          <p:cNvPr id="6" name="Rectangle 9"/>
          <p:cNvSpPr>
            <a:spLocks noGrp="1" noChangeArrowheads="1"/>
          </p:cNvSpPr>
          <p:nvPr>
            <p:ph type="sldNum" sz="quarter" idx="11"/>
          </p:nvPr>
        </p:nvSpPr>
        <p:spPr/>
        <p:txBody>
          <a:bodyPr/>
          <a:lstStyle>
            <a:lvl1pPr>
              <a:defRPr/>
            </a:lvl1pPr>
          </a:lstStyle>
          <a:p>
            <a:pPr>
              <a:defRPr/>
            </a:pPr>
            <a:fld id="{DA34F89C-CF3E-4D7F-AF1B-282008231ADB}" type="slidenum">
              <a:rPr lang="en-US" altLang="ja-JP" smtClean="0"/>
              <a:pPr>
                <a:defRPr/>
              </a:pPr>
              <a:t>‹#›</a:t>
            </a:fld>
            <a:r>
              <a:rPr kumimoji="1" lang="en-US" altLang="ja-JP" dirty="0"/>
              <a:t> / 31</a:t>
            </a:r>
            <a:endParaRPr lang="en-US" altLang="ja-JP" dirty="0"/>
          </a:p>
        </p:txBody>
      </p:sp>
      <p:sp>
        <p:nvSpPr>
          <p:cNvPr id="7" name="Rectangle 10"/>
          <p:cNvSpPr>
            <a:spLocks noGrp="1" noChangeArrowheads="1"/>
          </p:cNvSpPr>
          <p:nvPr>
            <p:ph type="ftr" sz="quarter" idx="12"/>
          </p:nvPr>
        </p:nvSpPr>
        <p:spPr/>
        <p:txBody>
          <a:bodyPr/>
          <a:lstStyle>
            <a:lvl1pPr>
              <a:defRPr/>
            </a:lvl1pPr>
          </a:lstStyle>
          <a:p>
            <a:pPr>
              <a:defRPr/>
            </a:pPr>
            <a:endParaRPr lang="en-US" altLang="ja-JP" dirty="0"/>
          </a:p>
        </p:txBody>
      </p:sp>
    </p:spTree>
    <p:extLst>
      <p:ext uri="{BB962C8B-B14F-4D97-AF65-F5344CB8AC3E}">
        <p14:creationId xmlns:p14="http://schemas.microsoft.com/office/powerpoint/2010/main" val="522848542"/>
      </p:ext>
    </p:extLst>
  </p:cSld>
  <p:clrMapOvr>
    <a:masterClrMapping/>
  </p:clrMapOvr>
  <p:transition>
    <p:pull dir="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314450" y="117475"/>
            <a:ext cx="6515100" cy="6286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68313" y="908050"/>
            <a:ext cx="8362950" cy="5329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028" name="Oval 4"/>
          <p:cNvSpPr>
            <a:spLocks noChangeArrowheads="1"/>
          </p:cNvSpPr>
          <p:nvPr/>
        </p:nvSpPr>
        <p:spPr bwMode="auto">
          <a:xfrm>
            <a:off x="71438" y="693738"/>
            <a:ext cx="8964612" cy="107950"/>
          </a:xfrm>
          <a:prstGeom prst="ellipse">
            <a:avLst/>
          </a:prstGeom>
          <a:solidFill>
            <a:srgbClr val="C0C0C0"/>
          </a:solidFill>
          <a:ln>
            <a:noFill/>
          </a:ln>
        </p:spPr>
        <p:txBody>
          <a:bodyPr lIns="74295" tIns="8890" rIns="74295" bIns="8890"/>
          <a:lstStyle>
            <a:lvl1pPr algn="ctr">
              <a:defRPr sz="1400">
                <a:solidFill>
                  <a:schemeClr val="tx1"/>
                </a:solidFill>
                <a:latin typeface="Tahoma" panose="020B0604030504040204" pitchFamily="34" charset="0"/>
                <a:ea typeface="ＭＳ Ｐゴシック" panose="020B0600070205080204" pitchFamily="50" charset="-128"/>
              </a:defRPr>
            </a:lvl1pPr>
            <a:lvl2pPr marL="742950" indent="-285750" algn="ctr">
              <a:defRPr sz="1400">
                <a:solidFill>
                  <a:schemeClr val="tx1"/>
                </a:solidFill>
                <a:latin typeface="Tahoma" panose="020B0604030504040204" pitchFamily="34" charset="0"/>
                <a:ea typeface="ＭＳ Ｐゴシック" panose="020B0600070205080204" pitchFamily="50" charset="-128"/>
              </a:defRPr>
            </a:lvl2pPr>
            <a:lvl3pPr marL="1143000" indent="-228600" algn="ctr">
              <a:defRPr sz="1400">
                <a:solidFill>
                  <a:schemeClr val="tx1"/>
                </a:solidFill>
                <a:latin typeface="Tahoma" panose="020B0604030504040204" pitchFamily="34" charset="0"/>
                <a:ea typeface="ＭＳ Ｐゴシック" panose="020B0600070205080204" pitchFamily="50" charset="-128"/>
              </a:defRPr>
            </a:lvl3pPr>
            <a:lvl4pPr marL="1600200" indent="-228600" algn="ctr">
              <a:defRPr sz="1400">
                <a:solidFill>
                  <a:schemeClr val="tx1"/>
                </a:solidFill>
                <a:latin typeface="Tahoma" panose="020B0604030504040204" pitchFamily="34" charset="0"/>
                <a:ea typeface="ＭＳ Ｐゴシック" panose="020B0600070205080204" pitchFamily="50" charset="-128"/>
              </a:defRPr>
            </a:lvl4pPr>
            <a:lvl5pPr marL="2057400" indent="-228600" algn="ctr">
              <a:defRPr sz="1400">
                <a:solidFill>
                  <a:schemeClr val="tx1"/>
                </a:solidFill>
                <a:latin typeface="Tahoma" panose="020B0604030504040204" pitchFamily="34" charset="0"/>
                <a:ea typeface="ＭＳ Ｐゴシック" panose="020B0600070205080204" pitchFamily="50" charset="-128"/>
              </a:defRPr>
            </a:lvl5pPr>
            <a:lvl6pPr marL="2514600" indent="-228600" algn="ctr" eaLnBrk="0" fontAlgn="base" hangingPunct="0">
              <a:spcBef>
                <a:spcPct val="0"/>
              </a:spcBef>
              <a:spcAft>
                <a:spcPct val="0"/>
              </a:spcAft>
              <a:defRPr sz="1400">
                <a:solidFill>
                  <a:schemeClr val="tx1"/>
                </a:solidFill>
                <a:latin typeface="Tahoma" panose="020B0604030504040204" pitchFamily="34" charset="0"/>
                <a:ea typeface="ＭＳ Ｐゴシック" panose="020B0600070205080204" pitchFamily="50" charset="-128"/>
              </a:defRPr>
            </a:lvl6pPr>
            <a:lvl7pPr marL="2971800" indent="-228600" algn="ctr" eaLnBrk="0" fontAlgn="base" hangingPunct="0">
              <a:spcBef>
                <a:spcPct val="0"/>
              </a:spcBef>
              <a:spcAft>
                <a:spcPct val="0"/>
              </a:spcAft>
              <a:defRPr sz="1400">
                <a:solidFill>
                  <a:schemeClr val="tx1"/>
                </a:solidFill>
                <a:latin typeface="Tahoma" panose="020B0604030504040204" pitchFamily="34" charset="0"/>
                <a:ea typeface="ＭＳ Ｐゴシック" panose="020B0600070205080204" pitchFamily="50" charset="-128"/>
              </a:defRPr>
            </a:lvl7pPr>
            <a:lvl8pPr marL="3429000" indent="-228600" algn="ctr" eaLnBrk="0" fontAlgn="base" hangingPunct="0">
              <a:spcBef>
                <a:spcPct val="0"/>
              </a:spcBef>
              <a:spcAft>
                <a:spcPct val="0"/>
              </a:spcAft>
              <a:defRPr sz="1400">
                <a:solidFill>
                  <a:schemeClr val="tx1"/>
                </a:solidFill>
                <a:latin typeface="Tahoma" panose="020B0604030504040204" pitchFamily="34" charset="0"/>
                <a:ea typeface="ＭＳ Ｐゴシック" panose="020B0600070205080204" pitchFamily="50" charset="-128"/>
              </a:defRPr>
            </a:lvl8pPr>
            <a:lvl9pPr marL="3886200" indent="-228600" algn="ctr" eaLnBrk="0" fontAlgn="base" hangingPunct="0">
              <a:spcBef>
                <a:spcPct val="0"/>
              </a:spcBef>
              <a:spcAft>
                <a:spcPct val="0"/>
              </a:spcAft>
              <a:defRPr sz="14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dirty="0"/>
          </a:p>
        </p:txBody>
      </p:sp>
      <p:sp>
        <p:nvSpPr>
          <p:cNvPr id="1029" name="Oval 5"/>
          <p:cNvSpPr>
            <a:spLocks noChangeArrowheads="1"/>
          </p:cNvSpPr>
          <p:nvPr/>
        </p:nvSpPr>
        <p:spPr bwMode="auto">
          <a:xfrm>
            <a:off x="0" y="6165850"/>
            <a:ext cx="8963025" cy="71438"/>
          </a:xfrm>
          <a:prstGeom prst="ellipse">
            <a:avLst/>
          </a:prstGeom>
          <a:solidFill>
            <a:srgbClr val="C0C0C0"/>
          </a:solidFill>
          <a:ln>
            <a:noFill/>
          </a:ln>
        </p:spPr>
        <p:txBody>
          <a:bodyPr lIns="74295" tIns="8890" rIns="74295" bIns="8890"/>
          <a:lstStyle>
            <a:lvl1pPr algn="ctr">
              <a:defRPr sz="1400">
                <a:solidFill>
                  <a:schemeClr val="tx1"/>
                </a:solidFill>
                <a:latin typeface="Tahoma" panose="020B0604030504040204" pitchFamily="34" charset="0"/>
                <a:ea typeface="ＭＳ Ｐゴシック" panose="020B0600070205080204" pitchFamily="50" charset="-128"/>
              </a:defRPr>
            </a:lvl1pPr>
            <a:lvl2pPr marL="742950" indent="-285750" algn="ctr">
              <a:defRPr sz="1400">
                <a:solidFill>
                  <a:schemeClr val="tx1"/>
                </a:solidFill>
                <a:latin typeface="Tahoma" panose="020B0604030504040204" pitchFamily="34" charset="0"/>
                <a:ea typeface="ＭＳ Ｐゴシック" panose="020B0600070205080204" pitchFamily="50" charset="-128"/>
              </a:defRPr>
            </a:lvl2pPr>
            <a:lvl3pPr marL="1143000" indent="-228600" algn="ctr">
              <a:defRPr sz="1400">
                <a:solidFill>
                  <a:schemeClr val="tx1"/>
                </a:solidFill>
                <a:latin typeface="Tahoma" panose="020B0604030504040204" pitchFamily="34" charset="0"/>
                <a:ea typeface="ＭＳ Ｐゴシック" panose="020B0600070205080204" pitchFamily="50" charset="-128"/>
              </a:defRPr>
            </a:lvl3pPr>
            <a:lvl4pPr marL="1600200" indent="-228600" algn="ctr">
              <a:defRPr sz="1400">
                <a:solidFill>
                  <a:schemeClr val="tx1"/>
                </a:solidFill>
                <a:latin typeface="Tahoma" panose="020B0604030504040204" pitchFamily="34" charset="0"/>
                <a:ea typeface="ＭＳ Ｐゴシック" panose="020B0600070205080204" pitchFamily="50" charset="-128"/>
              </a:defRPr>
            </a:lvl4pPr>
            <a:lvl5pPr marL="2057400" indent="-228600" algn="ctr">
              <a:defRPr sz="1400">
                <a:solidFill>
                  <a:schemeClr val="tx1"/>
                </a:solidFill>
                <a:latin typeface="Tahoma" panose="020B0604030504040204" pitchFamily="34" charset="0"/>
                <a:ea typeface="ＭＳ Ｐゴシック" panose="020B0600070205080204" pitchFamily="50" charset="-128"/>
              </a:defRPr>
            </a:lvl5pPr>
            <a:lvl6pPr marL="2514600" indent="-228600" algn="ctr" eaLnBrk="0" fontAlgn="base" hangingPunct="0">
              <a:spcBef>
                <a:spcPct val="0"/>
              </a:spcBef>
              <a:spcAft>
                <a:spcPct val="0"/>
              </a:spcAft>
              <a:defRPr sz="1400">
                <a:solidFill>
                  <a:schemeClr val="tx1"/>
                </a:solidFill>
                <a:latin typeface="Tahoma" panose="020B0604030504040204" pitchFamily="34" charset="0"/>
                <a:ea typeface="ＭＳ Ｐゴシック" panose="020B0600070205080204" pitchFamily="50" charset="-128"/>
              </a:defRPr>
            </a:lvl6pPr>
            <a:lvl7pPr marL="2971800" indent="-228600" algn="ctr" eaLnBrk="0" fontAlgn="base" hangingPunct="0">
              <a:spcBef>
                <a:spcPct val="0"/>
              </a:spcBef>
              <a:spcAft>
                <a:spcPct val="0"/>
              </a:spcAft>
              <a:defRPr sz="1400">
                <a:solidFill>
                  <a:schemeClr val="tx1"/>
                </a:solidFill>
                <a:latin typeface="Tahoma" panose="020B0604030504040204" pitchFamily="34" charset="0"/>
                <a:ea typeface="ＭＳ Ｐゴシック" panose="020B0600070205080204" pitchFamily="50" charset="-128"/>
              </a:defRPr>
            </a:lvl7pPr>
            <a:lvl8pPr marL="3429000" indent="-228600" algn="ctr" eaLnBrk="0" fontAlgn="base" hangingPunct="0">
              <a:spcBef>
                <a:spcPct val="0"/>
              </a:spcBef>
              <a:spcAft>
                <a:spcPct val="0"/>
              </a:spcAft>
              <a:defRPr sz="1400">
                <a:solidFill>
                  <a:schemeClr val="tx1"/>
                </a:solidFill>
                <a:latin typeface="Tahoma" panose="020B0604030504040204" pitchFamily="34" charset="0"/>
                <a:ea typeface="ＭＳ Ｐゴシック" panose="020B0600070205080204" pitchFamily="50" charset="-128"/>
              </a:defRPr>
            </a:lvl8pPr>
            <a:lvl9pPr marL="3886200" indent="-228600" algn="ctr" eaLnBrk="0" fontAlgn="base" hangingPunct="0">
              <a:spcBef>
                <a:spcPct val="0"/>
              </a:spcBef>
              <a:spcAft>
                <a:spcPct val="0"/>
              </a:spcAft>
              <a:defRPr sz="14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dirty="0"/>
          </a:p>
        </p:txBody>
      </p:sp>
      <p:sp>
        <p:nvSpPr>
          <p:cNvPr id="4102" name="Rectangle 6"/>
          <p:cNvSpPr>
            <a:spLocks noGrp="1" noChangeArrowheads="1"/>
          </p:cNvSpPr>
          <p:nvPr>
            <p:ph type="dt" sz="half" idx="2"/>
          </p:nvPr>
        </p:nvSpPr>
        <p:spPr bwMode="auto">
          <a:xfrm>
            <a:off x="312738" y="6381750"/>
            <a:ext cx="2133600" cy="3238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b="1">
                <a:latin typeface="Arial" charset="0"/>
                <a:ea typeface="ＭＳ Ｐゴシック" charset="-128"/>
              </a:defRPr>
            </a:lvl1pPr>
          </a:lstStyle>
          <a:p>
            <a:pPr>
              <a:defRPr/>
            </a:pPr>
            <a:endParaRPr lang="en-US" altLang="ja-JP" dirty="0"/>
          </a:p>
        </p:txBody>
      </p:sp>
      <p:sp>
        <p:nvSpPr>
          <p:cNvPr id="1031" name="Rectangle 7"/>
          <p:cNvSpPr>
            <a:spLocks noChangeArrowheads="1"/>
          </p:cNvSpPr>
          <p:nvPr/>
        </p:nvSpPr>
        <p:spPr bwMode="auto">
          <a:xfrm>
            <a:off x="3109913" y="6308725"/>
            <a:ext cx="2895600" cy="504825"/>
          </a:xfrm>
          <a:prstGeom prst="rect">
            <a:avLst/>
          </a:prstGeom>
          <a:noFill/>
          <a:ln>
            <a:noFill/>
          </a:ln>
        </p:spPr>
        <p:txBody>
          <a:bodyPr anchor="b"/>
          <a:lstStyle>
            <a:lvl1pPr algn="ctr">
              <a:defRPr sz="1400">
                <a:solidFill>
                  <a:schemeClr val="tx1"/>
                </a:solidFill>
                <a:latin typeface="Tahoma" panose="020B0604030504040204" pitchFamily="34" charset="0"/>
                <a:ea typeface="ＭＳ Ｐゴシック" panose="020B0600070205080204" pitchFamily="50" charset="-128"/>
              </a:defRPr>
            </a:lvl1pPr>
            <a:lvl2pPr marL="742950" indent="-285750" algn="ctr">
              <a:defRPr sz="1400">
                <a:solidFill>
                  <a:schemeClr val="tx1"/>
                </a:solidFill>
                <a:latin typeface="Tahoma" panose="020B0604030504040204" pitchFamily="34" charset="0"/>
                <a:ea typeface="ＭＳ Ｐゴシック" panose="020B0600070205080204" pitchFamily="50" charset="-128"/>
              </a:defRPr>
            </a:lvl2pPr>
            <a:lvl3pPr marL="1143000" indent="-228600" algn="ctr">
              <a:defRPr sz="1400">
                <a:solidFill>
                  <a:schemeClr val="tx1"/>
                </a:solidFill>
                <a:latin typeface="Tahoma" panose="020B0604030504040204" pitchFamily="34" charset="0"/>
                <a:ea typeface="ＭＳ Ｐゴシック" panose="020B0600070205080204" pitchFamily="50" charset="-128"/>
              </a:defRPr>
            </a:lvl3pPr>
            <a:lvl4pPr marL="1600200" indent="-228600" algn="ctr">
              <a:defRPr sz="1400">
                <a:solidFill>
                  <a:schemeClr val="tx1"/>
                </a:solidFill>
                <a:latin typeface="Tahoma" panose="020B0604030504040204" pitchFamily="34" charset="0"/>
                <a:ea typeface="ＭＳ Ｐゴシック" panose="020B0600070205080204" pitchFamily="50" charset="-128"/>
              </a:defRPr>
            </a:lvl4pPr>
            <a:lvl5pPr marL="2057400" indent="-228600" algn="ctr">
              <a:defRPr sz="1400">
                <a:solidFill>
                  <a:schemeClr val="tx1"/>
                </a:solidFill>
                <a:latin typeface="Tahoma" panose="020B0604030504040204" pitchFamily="34" charset="0"/>
                <a:ea typeface="ＭＳ Ｐゴシック" panose="020B0600070205080204" pitchFamily="50" charset="-128"/>
              </a:defRPr>
            </a:lvl5pPr>
            <a:lvl6pPr marL="2514600" indent="-228600" algn="ctr" eaLnBrk="0" fontAlgn="base" hangingPunct="0">
              <a:spcBef>
                <a:spcPct val="0"/>
              </a:spcBef>
              <a:spcAft>
                <a:spcPct val="0"/>
              </a:spcAft>
              <a:defRPr sz="1400">
                <a:solidFill>
                  <a:schemeClr val="tx1"/>
                </a:solidFill>
                <a:latin typeface="Tahoma" panose="020B0604030504040204" pitchFamily="34" charset="0"/>
                <a:ea typeface="ＭＳ Ｐゴシック" panose="020B0600070205080204" pitchFamily="50" charset="-128"/>
              </a:defRPr>
            </a:lvl6pPr>
            <a:lvl7pPr marL="2971800" indent="-228600" algn="ctr" eaLnBrk="0" fontAlgn="base" hangingPunct="0">
              <a:spcBef>
                <a:spcPct val="0"/>
              </a:spcBef>
              <a:spcAft>
                <a:spcPct val="0"/>
              </a:spcAft>
              <a:defRPr sz="1400">
                <a:solidFill>
                  <a:schemeClr val="tx1"/>
                </a:solidFill>
                <a:latin typeface="Tahoma" panose="020B0604030504040204" pitchFamily="34" charset="0"/>
                <a:ea typeface="ＭＳ Ｐゴシック" panose="020B0600070205080204" pitchFamily="50" charset="-128"/>
              </a:defRPr>
            </a:lvl7pPr>
            <a:lvl8pPr marL="3429000" indent="-228600" algn="ctr" eaLnBrk="0" fontAlgn="base" hangingPunct="0">
              <a:spcBef>
                <a:spcPct val="0"/>
              </a:spcBef>
              <a:spcAft>
                <a:spcPct val="0"/>
              </a:spcAft>
              <a:defRPr sz="1400">
                <a:solidFill>
                  <a:schemeClr val="tx1"/>
                </a:solidFill>
                <a:latin typeface="Tahoma" panose="020B0604030504040204" pitchFamily="34" charset="0"/>
                <a:ea typeface="ＭＳ Ｐゴシック" panose="020B0600070205080204" pitchFamily="50" charset="-128"/>
              </a:defRPr>
            </a:lvl8pPr>
            <a:lvl9pPr marL="3886200" indent="-228600" algn="ctr" eaLnBrk="0" fontAlgn="base" hangingPunct="0">
              <a:spcBef>
                <a:spcPct val="0"/>
              </a:spcBef>
              <a:spcAft>
                <a:spcPct val="0"/>
              </a:spcAft>
              <a:defRPr sz="1400">
                <a:solidFill>
                  <a:schemeClr val="tx1"/>
                </a:solidFill>
                <a:latin typeface="Tahoma" panose="020B0604030504040204" pitchFamily="34" charset="0"/>
                <a:ea typeface="ＭＳ Ｐゴシック" panose="020B0600070205080204" pitchFamily="50" charset="-128"/>
              </a:defRPr>
            </a:lvl9pPr>
          </a:lstStyle>
          <a:p>
            <a:pPr eaLnBrk="1" hangingPunct="1">
              <a:defRPr/>
            </a:pPr>
            <a:r>
              <a:rPr lang="en-US" altLang="ja-JP" sz="1200" b="1" dirty="0">
                <a:latin typeface="Times New Roman" panose="02020603050405020304" pitchFamily="18" charset="0"/>
              </a:rPr>
              <a:t>NHK CONFIDENTIAL</a:t>
            </a:r>
          </a:p>
          <a:p>
            <a:pPr eaLnBrk="1" hangingPunct="1">
              <a:defRPr/>
            </a:pPr>
            <a:r>
              <a:rPr lang="en-US" altLang="ja-JP" sz="1000" dirty="0">
                <a:latin typeface="Times New Roman" panose="02020603050405020304" pitchFamily="18" charset="0"/>
              </a:rPr>
              <a:t>This document is the property of NHK.</a:t>
            </a:r>
          </a:p>
          <a:p>
            <a:pPr eaLnBrk="1" hangingPunct="1">
              <a:defRPr/>
            </a:pPr>
            <a:r>
              <a:rPr lang="en-US" altLang="ja-JP" sz="1000" dirty="0">
                <a:latin typeface="Times New Roman" panose="02020603050405020304" pitchFamily="18" charset="0"/>
              </a:rPr>
              <a:t>2021</a:t>
            </a:r>
            <a:r>
              <a:rPr lang="en-US" altLang="ja-JP" sz="1000" baseline="0" dirty="0">
                <a:latin typeface="Times New Roman" panose="02020603050405020304" pitchFamily="18" charset="0"/>
              </a:rPr>
              <a:t> </a:t>
            </a:r>
            <a:r>
              <a:rPr lang="en-US" altLang="ja-JP" sz="1000" dirty="0">
                <a:latin typeface="Times New Roman" panose="02020603050405020304" pitchFamily="18" charset="0"/>
              </a:rPr>
              <a:t>All</a:t>
            </a:r>
            <a:r>
              <a:rPr lang="en-US" altLang="ja-JP" sz="1000" baseline="0" dirty="0">
                <a:latin typeface="Times New Roman" panose="02020603050405020304" pitchFamily="18" charset="0"/>
              </a:rPr>
              <a:t> rights reserved.</a:t>
            </a:r>
            <a:r>
              <a:rPr lang="en-US" altLang="ja-JP" sz="1000" dirty="0">
                <a:latin typeface="Times New Roman" panose="02020603050405020304" pitchFamily="18" charset="0"/>
              </a:rPr>
              <a:t> </a:t>
            </a:r>
          </a:p>
        </p:txBody>
      </p:sp>
      <p:pic>
        <p:nvPicPr>
          <p:cNvPr id="1032" name="Picture 8" descr="NHK（英文名刺用）"/>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8243888" y="404813"/>
            <a:ext cx="690562"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5" name="Rectangle 9"/>
          <p:cNvSpPr>
            <a:spLocks noGrp="1" noChangeArrowheads="1"/>
          </p:cNvSpPr>
          <p:nvPr>
            <p:ph type="sldNum" sz="quarter" idx="4"/>
          </p:nvPr>
        </p:nvSpPr>
        <p:spPr bwMode="auto">
          <a:xfrm>
            <a:off x="8350250" y="6381750"/>
            <a:ext cx="685800" cy="334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1">
                <a:latin typeface="Arial" charset="0"/>
              </a:defRPr>
            </a:lvl1pPr>
          </a:lstStyle>
          <a:p>
            <a:pPr>
              <a:defRPr/>
            </a:pPr>
            <a:fld id="{D4CFC7EA-0D16-40A6-8CA7-4F6B55720AB9}" type="slidenum">
              <a:rPr lang="en-US" altLang="ja-JP" smtClean="0"/>
              <a:pPr>
                <a:defRPr/>
              </a:pPr>
              <a:t>‹#›</a:t>
            </a:fld>
            <a:r>
              <a:rPr kumimoji="1" lang="en-US" altLang="ja-JP" dirty="0"/>
              <a:t> /12</a:t>
            </a:r>
            <a:endParaRPr lang="en-US" altLang="ja-JP" dirty="0"/>
          </a:p>
        </p:txBody>
      </p:sp>
      <p:sp>
        <p:nvSpPr>
          <p:cNvPr id="4106" name="Rectangle 10"/>
          <p:cNvSpPr>
            <a:spLocks noGrp="1" noChangeArrowheads="1"/>
          </p:cNvSpPr>
          <p:nvPr>
            <p:ph type="ftr" sz="quarter" idx="3"/>
          </p:nvPr>
        </p:nvSpPr>
        <p:spPr bwMode="auto">
          <a:xfrm>
            <a:off x="7229475" y="6453188"/>
            <a:ext cx="1368425" cy="2603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kumimoji="1" sz="1000" b="1">
                <a:latin typeface="Arial" charset="0"/>
                <a:ea typeface="ＭＳ Ｐゴシック" charset="-128"/>
              </a:defRPr>
            </a:lvl1pPr>
          </a:lstStyle>
          <a:p>
            <a:pPr>
              <a:defRPr/>
            </a:pPr>
            <a:endParaRPr lang="en-US" altLang="ja-JP" dirty="0"/>
          </a:p>
        </p:txBody>
      </p:sp>
    </p:spTree>
  </p:cSld>
  <p:clrMap bg1="lt1" tx1="dk1" bg2="lt2" tx2="dk2" accent1="accent1" accent2="accent2" accent3="accent3" accent4="accent4" accent5="accent5" accent6="accent6" hlink="hlink" folHlink="folHlink"/>
  <p:sldLayoutIdLst>
    <p:sldLayoutId id="2147484413" r:id="rId1"/>
    <p:sldLayoutId id="2147484414" r:id="rId2"/>
    <p:sldLayoutId id="2147484415" r:id="rId3"/>
    <p:sldLayoutId id="2147484416" r:id="rId4"/>
    <p:sldLayoutId id="2147484417" r:id="rId5"/>
    <p:sldLayoutId id="2147484418" r:id="rId6"/>
    <p:sldLayoutId id="2147484419" r:id="rId7"/>
    <p:sldLayoutId id="2147484420" r:id="rId8"/>
    <p:sldLayoutId id="2147484421" r:id="rId9"/>
    <p:sldLayoutId id="2147484422" r:id="rId10"/>
    <p:sldLayoutId id="2147484423" r:id="rId11"/>
    <p:sldLayoutId id="2147484424" r:id="rId12"/>
    <p:sldLayoutId id="2147484425" r:id="rId13"/>
  </p:sldLayoutIdLst>
  <p:transition>
    <p:pull dir="rd"/>
  </p:transition>
  <p:hf hdr="0" ftr="0" dt="0"/>
  <p:txStyles>
    <p:titleStyle>
      <a:lvl1pPr algn="ctr" rtl="0" eaLnBrk="0" fontAlgn="base" hangingPunct="0">
        <a:spcBef>
          <a:spcPct val="0"/>
        </a:spcBef>
        <a:spcAft>
          <a:spcPct val="0"/>
        </a:spcAft>
        <a:defRPr kumimoji="1" sz="3200">
          <a:solidFill>
            <a:srgbClr val="0000CC"/>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kumimoji="1" sz="3200">
          <a:solidFill>
            <a:srgbClr val="0000CC"/>
          </a:solidFill>
          <a:effectLst>
            <a:outerShdw blurRad="38100" dist="38100" dir="2700000" algn="tl">
              <a:srgbClr val="C0C0C0"/>
            </a:outerShdw>
          </a:effectLst>
          <a:latin typeface="ＭＳ ゴシック" pitchFamily="49" charset="-128"/>
          <a:ea typeface="ＭＳ ゴシック" pitchFamily="49" charset="-128"/>
        </a:defRPr>
      </a:lvl2pPr>
      <a:lvl3pPr algn="ctr" rtl="0" eaLnBrk="0" fontAlgn="base" hangingPunct="0">
        <a:spcBef>
          <a:spcPct val="0"/>
        </a:spcBef>
        <a:spcAft>
          <a:spcPct val="0"/>
        </a:spcAft>
        <a:defRPr kumimoji="1" sz="3200">
          <a:solidFill>
            <a:srgbClr val="0000CC"/>
          </a:solidFill>
          <a:effectLst>
            <a:outerShdw blurRad="38100" dist="38100" dir="2700000" algn="tl">
              <a:srgbClr val="C0C0C0"/>
            </a:outerShdw>
          </a:effectLst>
          <a:latin typeface="ＭＳ ゴシック" pitchFamily="49" charset="-128"/>
          <a:ea typeface="ＭＳ ゴシック" pitchFamily="49" charset="-128"/>
        </a:defRPr>
      </a:lvl3pPr>
      <a:lvl4pPr algn="ctr" rtl="0" eaLnBrk="0" fontAlgn="base" hangingPunct="0">
        <a:spcBef>
          <a:spcPct val="0"/>
        </a:spcBef>
        <a:spcAft>
          <a:spcPct val="0"/>
        </a:spcAft>
        <a:defRPr kumimoji="1" sz="3200">
          <a:solidFill>
            <a:srgbClr val="0000CC"/>
          </a:solidFill>
          <a:effectLst>
            <a:outerShdw blurRad="38100" dist="38100" dir="2700000" algn="tl">
              <a:srgbClr val="C0C0C0"/>
            </a:outerShdw>
          </a:effectLst>
          <a:latin typeface="ＭＳ ゴシック" pitchFamily="49" charset="-128"/>
          <a:ea typeface="ＭＳ ゴシック" pitchFamily="49" charset="-128"/>
        </a:defRPr>
      </a:lvl4pPr>
      <a:lvl5pPr algn="ctr" rtl="0" eaLnBrk="0" fontAlgn="base" hangingPunct="0">
        <a:spcBef>
          <a:spcPct val="0"/>
        </a:spcBef>
        <a:spcAft>
          <a:spcPct val="0"/>
        </a:spcAft>
        <a:defRPr kumimoji="1" sz="3200">
          <a:solidFill>
            <a:srgbClr val="0000CC"/>
          </a:solidFill>
          <a:effectLst>
            <a:outerShdw blurRad="38100" dist="38100" dir="2700000" algn="tl">
              <a:srgbClr val="C0C0C0"/>
            </a:outerShdw>
          </a:effectLst>
          <a:latin typeface="ＭＳ ゴシック" pitchFamily="49" charset="-128"/>
          <a:ea typeface="ＭＳ ゴシック" pitchFamily="49" charset="-128"/>
        </a:defRPr>
      </a:lvl5pPr>
      <a:lvl6pPr marL="457200" algn="ctr" rtl="0" fontAlgn="base">
        <a:spcBef>
          <a:spcPct val="0"/>
        </a:spcBef>
        <a:spcAft>
          <a:spcPct val="0"/>
        </a:spcAft>
        <a:defRPr kumimoji="1" sz="3200">
          <a:solidFill>
            <a:srgbClr val="0000CC"/>
          </a:solidFill>
          <a:effectLst>
            <a:outerShdw blurRad="38100" dist="38100" dir="2700000" algn="tl">
              <a:srgbClr val="C0C0C0"/>
            </a:outerShdw>
          </a:effectLst>
          <a:latin typeface="ＭＳ ゴシック" pitchFamily="49" charset="-128"/>
          <a:ea typeface="ＭＳ ゴシック" pitchFamily="49" charset="-128"/>
        </a:defRPr>
      </a:lvl6pPr>
      <a:lvl7pPr marL="914400" algn="ctr" rtl="0" fontAlgn="base">
        <a:spcBef>
          <a:spcPct val="0"/>
        </a:spcBef>
        <a:spcAft>
          <a:spcPct val="0"/>
        </a:spcAft>
        <a:defRPr kumimoji="1" sz="3200">
          <a:solidFill>
            <a:srgbClr val="0000CC"/>
          </a:solidFill>
          <a:effectLst>
            <a:outerShdw blurRad="38100" dist="38100" dir="2700000" algn="tl">
              <a:srgbClr val="C0C0C0"/>
            </a:outerShdw>
          </a:effectLst>
          <a:latin typeface="ＭＳ ゴシック" pitchFamily="49" charset="-128"/>
          <a:ea typeface="ＭＳ ゴシック" pitchFamily="49" charset="-128"/>
        </a:defRPr>
      </a:lvl7pPr>
      <a:lvl8pPr marL="1371600" algn="ctr" rtl="0" fontAlgn="base">
        <a:spcBef>
          <a:spcPct val="0"/>
        </a:spcBef>
        <a:spcAft>
          <a:spcPct val="0"/>
        </a:spcAft>
        <a:defRPr kumimoji="1" sz="3200">
          <a:solidFill>
            <a:srgbClr val="0000CC"/>
          </a:solidFill>
          <a:effectLst>
            <a:outerShdw blurRad="38100" dist="38100" dir="2700000" algn="tl">
              <a:srgbClr val="C0C0C0"/>
            </a:outerShdw>
          </a:effectLst>
          <a:latin typeface="ＭＳ ゴシック" pitchFamily="49" charset="-128"/>
          <a:ea typeface="ＭＳ ゴシック" pitchFamily="49" charset="-128"/>
        </a:defRPr>
      </a:lvl8pPr>
      <a:lvl9pPr marL="1828800" algn="ctr" rtl="0" fontAlgn="base">
        <a:spcBef>
          <a:spcPct val="0"/>
        </a:spcBef>
        <a:spcAft>
          <a:spcPct val="0"/>
        </a:spcAft>
        <a:defRPr kumimoji="1" sz="3200">
          <a:solidFill>
            <a:srgbClr val="0000CC"/>
          </a:solidFill>
          <a:effectLst>
            <a:outerShdw blurRad="38100" dist="38100" dir="2700000" algn="tl">
              <a:srgbClr val="C0C0C0"/>
            </a:outerShdw>
          </a:effectLst>
          <a:latin typeface="ＭＳ ゴシック" pitchFamily="49" charset="-128"/>
          <a:ea typeface="ＭＳ ゴシック" pitchFamily="49" charset="-128"/>
        </a:defRPr>
      </a:lvl9pPr>
    </p:titleStyle>
    <p:bodyStyle>
      <a:lvl1pPr marL="265113" indent="-265113" algn="l" rtl="0" eaLnBrk="0" fontAlgn="base" hangingPunct="0">
        <a:spcBef>
          <a:spcPct val="20000"/>
        </a:spcBef>
        <a:spcAft>
          <a:spcPct val="0"/>
        </a:spcAft>
        <a:buClr>
          <a:srgbClr val="FF0000"/>
        </a:buClr>
        <a:buFont typeface="Wingdings" pitchFamily="2" charset="2"/>
        <a:buChar char="l"/>
        <a:defRPr kumimoji="1" sz="2800">
          <a:solidFill>
            <a:schemeClr val="tx1"/>
          </a:solidFill>
          <a:latin typeface="+mn-lt"/>
          <a:ea typeface="+mn-ea"/>
          <a:cs typeface="+mn-cs"/>
        </a:defRPr>
      </a:lvl1pPr>
      <a:lvl2pPr marL="628650" indent="-184150" algn="l" rtl="0" eaLnBrk="0" fontAlgn="base" hangingPunct="0">
        <a:spcBef>
          <a:spcPct val="20000"/>
        </a:spcBef>
        <a:spcAft>
          <a:spcPct val="0"/>
        </a:spcAft>
        <a:buClr>
          <a:srgbClr val="008000"/>
        </a:buClr>
        <a:buFont typeface="Wingdings" pitchFamily="2" charset="2"/>
        <a:buChar char="l"/>
        <a:defRPr kumimoji="1" sz="2400">
          <a:solidFill>
            <a:schemeClr val="tx1"/>
          </a:solidFill>
          <a:latin typeface="+mn-lt"/>
          <a:ea typeface="+mn-ea"/>
        </a:defRPr>
      </a:lvl2pPr>
      <a:lvl3pPr marL="981075" indent="-173038" algn="l" rtl="0" eaLnBrk="0" fontAlgn="base" hangingPunct="0">
        <a:spcBef>
          <a:spcPct val="20000"/>
        </a:spcBef>
        <a:spcAft>
          <a:spcPct val="0"/>
        </a:spcAft>
        <a:buClr>
          <a:srgbClr val="0000FF"/>
        </a:buClr>
        <a:buFont typeface="Wingdings" pitchFamily="2" charset="2"/>
        <a:buChar char="l"/>
        <a:defRPr kumimoji="1" sz="2000">
          <a:solidFill>
            <a:schemeClr val="tx1"/>
          </a:solidFill>
          <a:latin typeface="+mn-lt"/>
          <a:ea typeface="+mn-ea"/>
        </a:defRPr>
      </a:lvl3pPr>
      <a:lvl4pPr marL="1344613" indent="-184150" algn="l" rtl="0" eaLnBrk="0" fontAlgn="base" hangingPunct="0">
        <a:spcBef>
          <a:spcPct val="20000"/>
        </a:spcBef>
        <a:spcAft>
          <a:spcPct val="0"/>
        </a:spcAft>
        <a:buClr>
          <a:srgbClr val="FF6600"/>
        </a:buClr>
        <a:buFont typeface="Wingdings" pitchFamily="2" charset="2"/>
        <a:buChar char="l"/>
        <a:defRPr kumimoji="1">
          <a:solidFill>
            <a:schemeClr val="tx1"/>
          </a:solidFill>
          <a:latin typeface="+mn-lt"/>
          <a:ea typeface="+mn-ea"/>
        </a:defRPr>
      </a:lvl4pPr>
      <a:lvl5pPr marL="1708150" indent="-184150" algn="l" rtl="0" eaLnBrk="0" fontAlgn="base" hangingPunct="0">
        <a:spcBef>
          <a:spcPct val="20000"/>
        </a:spcBef>
        <a:spcAft>
          <a:spcPct val="0"/>
        </a:spcAft>
        <a:buClr>
          <a:srgbClr val="6600FF"/>
        </a:buClr>
        <a:buFont typeface="Wingdings" pitchFamily="2" charset="2"/>
        <a:buChar char="l"/>
        <a:defRPr kumimoji="1">
          <a:solidFill>
            <a:schemeClr val="tx1"/>
          </a:solidFill>
          <a:latin typeface="+mn-lt"/>
          <a:ea typeface="+mn-ea"/>
        </a:defRPr>
      </a:lvl5pPr>
      <a:lvl6pPr marL="21653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6pPr>
      <a:lvl7pPr marL="26225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7pPr>
      <a:lvl8pPr marL="30797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8pPr>
      <a:lvl9pPr marL="35369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2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86543" y="908720"/>
            <a:ext cx="8569325" cy="2160587"/>
          </a:xfrm>
        </p:spPr>
        <p:txBody>
          <a:bodyPr/>
          <a:lstStyle/>
          <a:p>
            <a:pPr eaLnBrk="1" hangingPunct="1">
              <a:defRPr/>
            </a:pPr>
            <a:br>
              <a:rPr lang="en-US" altLang="ja-JP" sz="3600" b="1" dirty="0">
                <a:latin typeface="メイリオ" panose="020B0604030504040204" pitchFamily="50" charset="-128"/>
                <a:ea typeface="メイリオ" panose="020B0604030504040204" pitchFamily="50" charset="-128"/>
              </a:rPr>
            </a:br>
            <a:r>
              <a:rPr lang="ja-JP" altLang="en-US" sz="3600" b="1" u="sng" dirty="0">
                <a:latin typeface="メイリオ" panose="020B0604030504040204" pitchFamily="50" charset="-128"/>
                <a:ea typeface="メイリオ" panose="020B0604030504040204" pitchFamily="50" charset="-128"/>
              </a:rPr>
              <a:t>台湾日発向け</a:t>
            </a:r>
            <a:br>
              <a:rPr lang="en-US" altLang="ja-JP" sz="3600" b="1" dirty="0">
                <a:latin typeface="メイリオ" panose="020B0604030504040204" pitchFamily="50" charset="-128"/>
                <a:ea typeface="メイリオ" panose="020B0604030504040204" pitchFamily="50" charset="-128"/>
              </a:rPr>
            </a:br>
            <a:r>
              <a:rPr lang="ja-JP" altLang="en-US" sz="3600" b="1" u="sng" dirty="0">
                <a:latin typeface="メイリオ" panose="020B0604030504040204" pitchFamily="50" charset="-128"/>
                <a:ea typeface="メイリオ" panose="020B0604030504040204" pitchFamily="50" charset="-128"/>
              </a:rPr>
              <a:t>独占禁止法研修</a:t>
            </a:r>
            <a:endParaRPr lang="ja-JP" altLang="ja-JP" sz="3600" b="1" u="sng" dirty="0">
              <a:latin typeface="メイリオ" panose="020B0604030504040204" pitchFamily="50" charset="-128"/>
              <a:ea typeface="メイリオ" panose="020B0604030504040204" pitchFamily="50" charset="-128"/>
            </a:endParaRPr>
          </a:p>
        </p:txBody>
      </p:sp>
      <p:sp>
        <p:nvSpPr>
          <p:cNvPr id="14339" name="Rectangle 3"/>
          <p:cNvSpPr>
            <a:spLocks noGrp="1" noChangeArrowheads="1"/>
          </p:cNvSpPr>
          <p:nvPr>
            <p:ph type="subTitle" idx="1"/>
          </p:nvPr>
        </p:nvSpPr>
        <p:spPr>
          <a:xfrm>
            <a:off x="2808288" y="4411663"/>
            <a:ext cx="3527425" cy="601662"/>
          </a:xfrm>
        </p:spPr>
        <p:txBody>
          <a:bodyPr/>
          <a:lstStyle/>
          <a:p>
            <a:pPr eaLnBrk="1" hangingPunct="1"/>
            <a:r>
              <a:rPr lang="ja-JP" altLang="en-US" dirty="0">
                <a:latin typeface="メイリオ" panose="020B0604030504040204" pitchFamily="50" charset="-128"/>
                <a:ea typeface="メイリオ" panose="020B0604030504040204" pitchFamily="50" charset="-128"/>
                <a:cs typeface="Arial Unicode MS" pitchFamily="50" charset="-128"/>
              </a:rPr>
              <a:t>日本発条株式会社</a:t>
            </a:r>
            <a:endParaRPr lang="en-US" altLang="ja-JP" dirty="0">
              <a:latin typeface="メイリオ" panose="020B0604030504040204" pitchFamily="50" charset="-128"/>
              <a:ea typeface="メイリオ" panose="020B0604030504040204" pitchFamily="50" charset="-128"/>
              <a:cs typeface="Arial Unicode MS" pitchFamily="50" charset="-128"/>
            </a:endParaRPr>
          </a:p>
          <a:p>
            <a:pPr eaLnBrk="1" hangingPunct="1"/>
            <a:r>
              <a:rPr lang="ja-JP" altLang="en-US" dirty="0">
                <a:latin typeface="メイリオ" panose="020B0604030504040204" pitchFamily="50" charset="-128"/>
                <a:ea typeface="メイリオ" panose="020B0604030504040204" pitchFamily="50" charset="-128"/>
                <a:cs typeface="Arial Unicode MS" pitchFamily="50" charset="-128"/>
              </a:rPr>
              <a:t>企画管理本部</a:t>
            </a:r>
            <a:r>
              <a:rPr lang="en-US" altLang="ja-JP" dirty="0">
                <a:latin typeface="メイリオ" panose="020B0604030504040204" pitchFamily="50" charset="-128"/>
                <a:ea typeface="メイリオ" panose="020B0604030504040204" pitchFamily="50" charset="-128"/>
                <a:cs typeface="Arial Unicode MS" pitchFamily="50" charset="-128"/>
              </a:rPr>
              <a:t>CSR</a:t>
            </a:r>
            <a:r>
              <a:rPr lang="ja-JP" altLang="en-US" dirty="0">
                <a:latin typeface="メイリオ" panose="020B0604030504040204" pitchFamily="50" charset="-128"/>
                <a:ea typeface="メイリオ" panose="020B0604030504040204" pitchFamily="50" charset="-128"/>
                <a:cs typeface="Arial Unicode MS" pitchFamily="50" charset="-128"/>
              </a:rPr>
              <a:t>部</a:t>
            </a:r>
            <a:endParaRPr lang="en-US" altLang="ja-JP" dirty="0">
              <a:latin typeface="メイリオ" panose="020B0604030504040204" pitchFamily="50" charset="-128"/>
              <a:ea typeface="メイリオ" panose="020B0604030504040204" pitchFamily="50" charset="-128"/>
              <a:cs typeface="Arial Unicode MS" pitchFamily="50" charset="-128"/>
            </a:endParaRPr>
          </a:p>
          <a:p>
            <a:pPr eaLnBrk="1" hangingPunct="1"/>
            <a:endParaRPr lang="ja-JP" altLang="ja-JP" dirty="0">
              <a:latin typeface="ＭＳ Ｐゴシック" pitchFamily="50" charset="-128"/>
              <a:ea typeface="ＭＳ Ｐゴシック" pitchFamily="50" charset="-128"/>
              <a:cs typeface="Arial Unicode MS" pitchFamily="50" charset="-128"/>
            </a:endParaRPr>
          </a:p>
        </p:txBody>
      </p:sp>
      <p:sp>
        <p:nvSpPr>
          <p:cNvPr id="14340" name="テキスト ボックス 3"/>
          <p:cNvSpPr txBox="1">
            <a:spLocks noChangeArrowheads="1"/>
          </p:cNvSpPr>
          <p:nvPr/>
        </p:nvSpPr>
        <p:spPr bwMode="auto">
          <a:xfrm>
            <a:off x="3275013" y="3933825"/>
            <a:ext cx="25923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chemeClr val="tx1"/>
                </a:solidFill>
                <a:latin typeface="Tahoma" pitchFamily="34" charset="0"/>
                <a:ea typeface="ＭＳ Ｐゴシック" pitchFamily="50" charset="-128"/>
              </a:defRPr>
            </a:lvl1pPr>
            <a:lvl2pPr marL="742950" indent="-285750">
              <a:defRPr sz="1400">
                <a:solidFill>
                  <a:schemeClr val="tx1"/>
                </a:solidFill>
                <a:latin typeface="Tahoma" pitchFamily="34" charset="0"/>
                <a:ea typeface="ＭＳ Ｐゴシック" pitchFamily="50" charset="-128"/>
              </a:defRPr>
            </a:lvl2pPr>
            <a:lvl3pPr marL="1143000" indent="-228600">
              <a:defRPr sz="1400">
                <a:solidFill>
                  <a:schemeClr val="tx1"/>
                </a:solidFill>
                <a:latin typeface="Tahoma" pitchFamily="34" charset="0"/>
                <a:ea typeface="ＭＳ Ｐゴシック" pitchFamily="50" charset="-128"/>
              </a:defRPr>
            </a:lvl3pPr>
            <a:lvl4pPr marL="1600200" indent="-228600">
              <a:defRPr sz="1400">
                <a:solidFill>
                  <a:schemeClr val="tx1"/>
                </a:solidFill>
                <a:latin typeface="Tahoma" pitchFamily="34" charset="0"/>
                <a:ea typeface="ＭＳ Ｐゴシック" pitchFamily="50" charset="-128"/>
              </a:defRPr>
            </a:lvl4pPr>
            <a:lvl5pPr marL="2057400" indent="-228600">
              <a:defRPr sz="1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9pPr>
          </a:lstStyle>
          <a:p>
            <a:pPr algn="ctr" eaLnBrk="1" hangingPunct="1"/>
            <a:r>
              <a:rPr kumimoji="1" lang="en-US" altLang="ja-JP" sz="2400" dirty="0">
                <a:latin typeface="メイリオ" panose="020B0604030504040204" pitchFamily="50" charset="-128"/>
                <a:ea typeface="メイリオ" panose="020B0604030504040204" pitchFamily="50" charset="-128"/>
                <a:cs typeface="Arial Unicode MS" pitchFamily="50" charset="-128"/>
              </a:rPr>
              <a:t>2021</a:t>
            </a:r>
            <a:r>
              <a:rPr kumimoji="1" lang="ja-JP" altLang="en-US" sz="2400" dirty="0">
                <a:latin typeface="メイリオ" panose="020B0604030504040204" pitchFamily="50" charset="-128"/>
                <a:ea typeface="メイリオ" panose="020B0604030504040204" pitchFamily="50" charset="-128"/>
                <a:cs typeface="Arial Unicode MS" pitchFamily="50" charset="-128"/>
              </a:rPr>
              <a:t>年</a:t>
            </a:r>
            <a:r>
              <a:rPr kumimoji="1" lang="en-US" altLang="ja-JP" sz="2400" dirty="0">
                <a:latin typeface="メイリオ" panose="020B0604030504040204" pitchFamily="50" charset="-128"/>
                <a:ea typeface="メイリオ" panose="020B0604030504040204" pitchFamily="50" charset="-128"/>
                <a:cs typeface="Arial Unicode MS" pitchFamily="50" charset="-128"/>
              </a:rPr>
              <a:t>5</a:t>
            </a:r>
            <a:r>
              <a:rPr kumimoji="1" lang="ja-JP" altLang="en-US" sz="2400" dirty="0">
                <a:latin typeface="メイリオ" panose="020B0604030504040204" pitchFamily="50" charset="-128"/>
                <a:ea typeface="メイリオ" panose="020B0604030504040204" pitchFamily="50" charset="-128"/>
                <a:cs typeface="Arial Unicode MS" pitchFamily="50" charset="-128"/>
              </a:rPr>
              <a:t>月</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 name="テキスト ボックス 15"/>
          <p:cNvSpPr txBox="1"/>
          <p:nvPr/>
        </p:nvSpPr>
        <p:spPr>
          <a:xfrm>
            <a:off x="467544" y="2060848"/>
            <a:ext cx="8280920" cy="461665"/>
          </a:xfrm>
          <a:prstGeom prst="rect">
            <a:avLst/>
          </a:prstGeom>
          <a:noFill/>
        </p:spPr>
        <p:txBody>
          <a:bodyPr wrap="square" rtlCol="0">
            <a:spAutoFit/>
          </a:bodyPr>
          <a:lstStyle/>
          <a:p>
            <a:endParaRPr kumimoji="1" lang="ja-JP" altLang="en-US" sz="2400" dirty="0"/>
          </a:p>
        </p:txBody>
      </p:sp>
      <p:sp>
        <p:nvSpPr>
          <p:cNvPr id="7" name="スライド番号プレースホルダー 3"/>
          <p:cNvSpPr>
            <a:spLocks noGrp="1"/>
          </p:cNvSpPr>
          <p:nvPr>
            <p:ph type="sldNum" sz="quarter" idx="11"/>
          </p:nvPr>
        </p:nvSpPr>
        <p:spPr>
          <a:xfrm>
            <a:off x="8350250" y="6381750"/>
            <a:ext cx="685800" cy="334963"/>
          </a:xfrm>
        </p:spPr>
        <p:txBody>
          <a:bodyPr/>
          <a:lstStyle/>
          <a:p>
            <a:pPr algn="ctr">
              <a:defRPr/>
            </a:pPr>
            <a:fld id="{7E3FAA33-83D2-4ED2-A986-FE9E8F62E594}" type="slidenum">
              <a:rPr lang="en-US" altLang="ja-JP" b="0" smtClean="0">
                <a:latin typeface="HGPｺﾞｼｯｸM" pitchFamily="50" charset="-128"/>
                <a:ea typeface="HGPｺﾞｼｯｸM" pitchFamily="50" charset="-128"/>
              </a:rPr>
              <a:pPr algn="ctr">
                <a:defRPr/>
              </a:pPr>
              <a:t>10</a:t>
            </a:fld>
            <a:r>
              <a:rPr lang="en-US" altLang="ja-JP" b="0" dirty="0">
                <a:latin typeface="HGPｺﾞｼｯｸM" pitchFamily="50" charset="-128"/>
                <a:ea typeface="HGPｺﾞｼｯｸM" pitchFamily="50" charset="-128"/>
              </a:rPr>
              <a:t>/30</a:t>
            </a:r>
          </a:p>
        </p:txBody>
      </p:sp>
      <p:sp>
        <p:nvSpPr>
          <p:cNvPr id="8" name="テキスト ボックス 7"/>
          <p:cNvSpPr txBox="1"/>
          <p:nvPr/>
        </p:nvSpPr>
        <p:spPr>
          <a:xfrm>
            <a:off x="107504" y="754832"/>
            <a:ext cx="8928546" cy="400110"/>
          </a:xfrm>
          <a:prstGeom prst="rect">
            <a:avLst/>
          </a:prstGeom>
          <a:noFill/>
        </p:spPr>
        <p:txBody>
          <a:bodyPr wrap="square" rtlCol="0">
            <a:spAutoFit/>
          </a:bodyPr>
          <a:lstStyle/>
          <a:p>
            <a:pPr algn="ctr"/>
            <a:r>
              <a:rPr lang="en-US" altLang="ja-JP" sz="2000" b="1" u="sng" dirty="0">
                <a:solidFill>
                  <a:srgbClr val="0070C0"/>
                </a:solidFill>
                <a:latin typeface="Arial" panose="020B0604020202020204" pitchFamily="34" charset="0"/>
                <a:cs typeface="Arial" panose="020B0604020202020204" pitchFamily="34" charset="0"/>
              </a:rPr>
              <a:t>Review the case of Cease and Desist Order </a:t>
            </a:r>
          </a:p>
        </p:txBody>
      </p:sp>
      <p:sp>
        <p:nvSpPr>
          <p:cNvPr id="6" name="テキスト ボックス 5"/>
          <p:cNvSpPr txBox="1"/>
          <p:nvPr/>
        </p:nvSpPr>
        <p:spPr>
          <a:xfrm>
            <a:off x="467544" y="5313402"/>
            <a:ext cx="8928546" cy="707886"/>
          </a:xfrm>
          <a:prstGeom prst="rect">
            <a:avLst/>
          </a:prstGeom>
          <a:noFill/>
        </p:spPr>
        <p:txBody>
          <a:bodyPr wrap="square" rtlCol="0">
            <a:spAutoFit/>
          </a:bodyPr>
          <a:lstStyle/>
          <a:p>
            <a:r>
              <a:rPr lang="en-US" altLang="ja-JP" sz="2000" b="1" u="sng" dirty="0">
                <a:solidFill>
                  <a:srgbClr val="0070C0"/>
                </a:solidFill>
                <a:latin typeface="Arial" panose="020B0604020202020204" pitchFamily="34" charset="0"/>
                <a:cs typeface="Arial" panose="020B0604020202020204" pitchFamily="34" charset="0"/>
              </a:rPr>
              <a:t>What would be the points to deal with the players under complicated business circumstance?</a:t>
            </a:r>
          </a:p>
        </p:txBody>
      </p:sp>
      <p:sp>
        <p:nvSpPr>
          <p:cNvPr id="10" name="Rectangle 2"/>
          <p:cNvSpPr txBox="1">
            <a:spLocks noChangeArrowheads="1"/>
          </p:cNvSpPr>
          <p:nvPr/>
        </p:nvSpPr>
        <p:spPr bwMode="auto">
          <a:xfrm>
            <a:off x="107504" y="117004"/>
            <a:ext cx="8217546"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65113" indent="-265113" algn="l" rtl="0" eaLnBrk="0" fontAlgn="base" hangingPunct="0">
              <a:spcBef>
                <a:spcPct val="20000"/>
              </a:spcBef>
              <a:spcAft>
                <a:spcPct val="0"/>
              </a:spcAft>
              <a:buClr>
                <a:srgbClr val="FF0000"/>
              </a:buClr>
              <a:buFont typeface="Wingdings" pitchFamily="2" charset="2"/>
              <a:buChar char="l"/>
              <a:defRPr kumimoji="1" sz="2800">
                <a:solidFill>
                  <a:schemeClr val="tx1"/>
                </a:solidFill>
                <a:latin typeface="+mn-lt"/>
                <a:ea typeface="+mn-ea"/>
                <a:cs typeface="+mn-cs"/>
              </a:defRPr>
            </a:lvl1pPr>
            <a:lvl2pPr marL="628650" indent="-184150" algn="l" rtl="0" eaLnBrk="0" fontAlgn="base" hangingPunct="0">
              <a:spcBef>
                <a:spcPct val="20000"/>
              </a:spcBef>
              <a:spcAft>
                <a:spcPct val="0"/>
              </a:spcAft>
              <a:buClr>
                <a:srgbClr val="008000"/>
              </a:buClr>
              <a:buFont typeface="Wingdings" pitchFamily="2" charset="2"/>
              <a:buChar char="l"/>
              <a:defRPr kumimoji="1" sz="2400">
                <a:solidFill>
                  <a:schemeClr val="tx1"/>
                </a:solidFill>
                <a:latin typeface="+mn-lt"/>
                <a:ea typeface="+mn-ea"/>
              </a:defRPr>
            </a:lvl2pPr>
            <a:lvl3pPr marL="981075" indent="-173038" algn="l" rtl="0" eaLnBrk="0" fontAlgn="base" hangingPunct="0">
              <a:spcBef>
                <a:spcPct val="20000"/>
              </a:spcBef>
              <a:spcAft>
                <a:spcPct val="0"/>
              </a:spcAft>
              <a:buClr>
                <a:srgbClr val="0000FF"/>
              </a:buClr>
              <a:buFont typeface="Wingdings" pitchFamily="2" charset="2"/>
              <a:buChar char="l"/>
              <a:defRPr kumimoji="1" sz="2000">
                <a:solidFill>
                  <a:schemeClr val="tx1"/>
                </a:solidFill>
                <a:latin typeface="+mn-lt"/>
                <a:ea typeface="+mn-ea"/>
              </a:defRPr>
            </a:lvl3pPr>
            <a:lvl4pPr marL="1344613" indent="-184150" algn="l" rtl="0" eaLnBrk="0" fontAlgn="base" hangingPunct="0">
              <a:spcBef>
                <a:spcPct val="20000"/>
              </a:spcBef>
              <a:spcAft>
                <a:spcPct val="0"/>
              </a:spcAft>
              <a:buClr>
                <a:srgbClr val="FF6600"/>
              </a:buClr>
              <a:buFont typeface="Wingdings" pitchFamily="2" charset="2"/>
              <a:buChar char="l"/>
              <a:defRPr kumimoji="1">
                <a:solidFill>
                  <a:schemeClr val="tx1"/>
                </a:solidFill>
                <a:latin typeface="+mn-lt"/>
                <a:ea typeface="+mn-ea"/>
              </a:defRPr>
            </a:lvl4pPr>
            <a:lvl5pPr marL="1708150" indent="-184150" algn="l" rtl="0" eaLnBrk="0" fontAlgn="base" hangingPunct="0">
              <a:spcBef>
                <a:spcPct val="20000"/>
              </a:spcBef>
              <a:spcAft>
                <a:spcPct val="0"/>
              </a:spcAft>
              <a:buClr>
                <a:srgbClr val="6600FF"/>
              </a:buClr>
              <a:buFont typeface="Wingdings" pitchFamily="2" charset="2"/>
              <a:buChar char="l"/>
              <a:defRPr kumimoji="1">
                <a:solidFill>
                  <a:schemeClr val="tx1"/>
                </a:solidFill>
                <a:latin typeface="+mn-lt"/>
                <a:ea typeface="+mn-ea"/>
              </a:defRPr>
            </a:lvl5pPr>
            <a:lvl6pPr marL="21653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6pPr>
            <a:lvl7pPr marL="26225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7pPr>
            <a:lvl8pPr marL="30797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8pPr>
            <a:lvl9pPr marL="35369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9pPr>
          </a:lstStyle>
          <a:p>
            <a:pPr marL="0" indent="0" algn="ctr">
              <a:buNone/>
            </a:pPr>
            <a:r>
              <a:rPr lang="en-US" altLang="ja-JP" b="1" dirty="0">
                <a:latin typeface="Arial" panose="020B0604020202020204" pitchFamily="34" charset="0"/>
                <a:cs typeface="Arial" panose="020B0604020202020204" pitchFamily="34" charset="0"/>
              </a:rPr>
              <a:t>2. Points of Antitrust</a:t>
            </a:r>
          </a:p>
          <a:p>
            <a:pPr algn="ctr" eaLnBrk="1" hangingPunct="1">
              <a:buFontTx/>
              <a:buNone/>
              <a:defRPr/>
            </a:pPr>
            <a:endParaRPr lang="en-US" altLang="ja-JP" sz="2400" b="1" dirty="0">
              <a:latin typeface="Arial" panose="020B0604020202020204" pitchFamily="34" charset="0"/>
              <a:cs typeface="Arial" panose="020B0604020202020204" pitchFamily="34" charset="0"/>
            </a:endParaRPr>
          </a:p>
        </p:txBody>
      </p:sp>
      <p:sp>
        <p:nvSpPr>
          <p:cNvPr id="9" name="テキスト ボックス 8"/>
          <p:cNvSpPr txBox="1"/>
          <p:nvPr/>
        </p:nvSpPr>
        <p:spPr>
          <a:xfrm>
            <a:off x="323243" y="1217652"/>
            <a:ext cx="8712968" cy="3939540"/>
          </a:xfrm>
          <a:prstGeom prst="rect">
            <a:avLst/>
          </a:prstGeom>
          <a:noFill/>
          <a:ln>
            <a:solidFill>
              <a:schemeClr val="tx1"/>
            </a:solidFill>
          </a:ln>
        </p:spPr>
        <p:txBody>
          <a:bodyPr wrap="square" rtlCol="0">
            <a:spAutoFit/>
          </a:bodyPr>
          <a:lstStyle/>
          <a:p>
            <a:pPr>
              <a:lnSpc>
                <a:spcPts val="3000"/>
              </a:lnSpc>
            </a:pPr>
            <a:r>
              <a:rPr kumimoji="1" lang="en-US" altLang="ja-JP" sz="1600" b="1" dirty="0">
                <a:latin typeface="Arial" panose="020B0604020202020204" pitchFamily="34" charset="0"/>
                <a:ea typeface="HGｺﾞｼｯｸE" pitchFamily="49" charset="-128"/>
                <a:cs typeface="Arial" panose="020B0604020202020204" pitchFamily="34" charset="0"/>
              </a:rPr>
              <a:t>                    </a:t>
            </a:r>
            <a:r>
              <a:rPr kumimoji="1" lang="en-US" altLang="ja-JP" sz="1600" b="1" u="sng" dirty="0">
                <a:latin typeface="Arial" panose="020B0604020202020204" pitchFamily="34" charset="0"/>
                <a:ea typeface="HGｺﾞｼｯｸE" pitchFamily="49" charset="-128"/>
                <a:cs typeface="Arial" panose="020B0604020202020204" pitchFamily="34" charset="0"/>
              </a:rPr>
              <a:t>Continued exchange of information with the TDK group</a:t>
            </a:r>
          </a:p>
          <a:p>
            <a:pPr marL="725488" indent="-457200">
              <a:lnSpc>
                <a:spcPts val="3000"/>
              </a:lnSpc>
              <a:buFont typeface="+mj-ea"/>
              <a:buAutoNum type="circleNumDbPlain"/>
            </a:pPr>
            <a:r>
              <a:rPr kumimoji="1" lang="en-US" altLang="ja-JP" sz="1600" dirty="0">
                <a:latin typeface="Arial" panose="020B0604020202020204" pitchFamily="34" charset="0"/>
                <a:ea typeface="HGｺﾞｼｯｸE" pitchFamily="49" charset="-128"/>
                <a:cs typeface="Arial" panose="020B0604020202020204" pitchFamily="34" charset="0"/>
              </a:rPr>
              <a:t>NAT Hong Kong, a consolidated subsidiary of NHK, was established in December 2003 as a joint venture with SAE (Hong Kong), a consolidated subsidiary of TDK, and at the time, the TDK group was both a </a:t>
            </a:r>
            <a:r>
              <a:rPr kumimoji="1" lang="en-US" altLang="ja-JP" sz="1600" u="sng" dirty="0">
                <a:solidFill>
                  <a:srgbClr val="FF0000"/>
                </a:solidFill>
                <a:latin typeface="Arial" panose="020B0604020202020204" pitchFamily="34" charset="0"/>
                <a:ea typeface="HGｺﾞｼｯｸE" pitchFamily="49" charset="-128"/>
                <a:cs typeface="Arial" panose="020B0604020202020204" pitchFamily="34" charset="0"/>
              </a:rPr>
              <a:t>“customer”</a:t>
            </a:r>
            <a:r>
              <a:rPr kumimoji="1" lang="en-US" altLang="ja-JP" sz="1600" dirty="0">
                <a:latin typeface="Arial" panose="020B0604020202020204" pitchFamily="34" charset="0"/>
                <a:ea typeface="HGｺﾞｼｯｸE" pitchFamily="49" charset="-128"/>
                <a:cs typeface="Arial" panose="020B0604020202020204" pitchFamily="34" charset="0"/>
              </a:rPr>
              <a:t> and a joint venture partner of NHK.  Accordingly, NHK was communicating with the TDK group based on this relationship.</a:t>
            </a:r>
          </a:p>
          <a:p>
            <a:pPr marL="725488" indent="-457200">
              <a:lnSpc>
                <a:spcPts val="3000"/>
              </a:lnSpc>
              <a:buFont typeface="+mj-ea"/>
              <a:buAutoNum type="circleNumDbPlain"/>
            </a:pPr>
            <a:r>
              <a:rPr kumimoji="1" lang="en-US" altLang="ja-JP" sz="1600" dirty="0">
                <a:latin typeface="Arial" panose="020B0604020202020204" pitchFamily="34" charset="0"/>
                <a:ea typeface="HGｺﾞｼｯｸE" pitchFamily="49" charset="-128"/>
                <a:cs typeface="Arial" panose="020B0604020202020204" pitchFamily="34" charset="0"/>
              </a:rPr>
              <a:t>In 2007, TDK acquired MPT (Thailand), which is also a competitor of NHK, so in addition to the abovementioned relationship, the TDK group also became a </a:t>
            </a:r>
            <a:r>
              <a:rPr kumimoji="1" lang="en-US" altLang="ja-JP" sz="1600" u="sng" dirty="0">
                <a:solidFill>
                  <a:srgbClr val="FF0000"/>
                </a:solidFill>
                <a:latin typeface="Arial" panose="020B0604020202020204" pitchFamily="34" charset="0"/>
                <a:ea typeface="HGｺﾞｼｯｸE" pitchFamily="49" charset="-128"/>
                <a:cs typeface="Arial" panose="020B0604020202020204" pitchFamily="34" charset="0"/>
              </a:rPr>
              <a:t>“competitor”</a:t>
            </a:r>
            <a:r>
              <a:rPr kumimoji="1" lang="en-US" altLang="ja-JP" sz="1600" dirty="0">
                <a:latin typeface="Arial" panose="020B0604020202020204" pitchFamily="34" charset="0"/>
                <a:ea typeface="HGｺﾞｼｯｸE" pitchFamily="49" charset="-128"/>
                <a:cs typeface="Arial" panose="020B0604020202020204" pitchFamily="34" charset="0"/>
              </a:rPr>
              <a:t>.  Later, TDK also became a </a:t>
            </a:r>
            <a:r>
              <a:rPr kumimoji="1" lang="en-US" altLang="ja-JP" sz="1600" u="sng" dirty="0">
                <a:solidFill>
                  <a:srgbClr val="FF0000"/>
                </a:solidFill>
                <a:latin typeface="Arial" panose="020B0604020202020204" pitchFamily="34" charset="0"/>
                <a:ea typeface="HGｺﾞｼｯｸE" pitchFamily="49" charset="-128"/>
                <a:cs typeface="Arial" panose="020B0604020202020204" pitchFamily="34" charset="0"/>
              </a:rPr>
              <a:t>“supplier”</a:t>
            </a:r>
            <a:r>
              <a:rPr kumimoji="1" lang="en-US" altLang="ja-JP" sz="1600" dirty="0">
                <a:latin typeface="Arial" panose="020B0604020202020204" pitchFamily="34" charset="0"/>
                <a:ea typeface="HGｺﾞｼｯｸE" pitchFamily="49" charset="-128"/>
                <a:cs typeface="Arial" panose="020B0604020202020204" pitchFamily="34" charset="0"/>
              </a:rPr>
              <a:t> of NHK.</a:t>
            </a:r>
          </a:p>
          <a:p>
            <a:pPr marL="725488" indent="-457200">
              <a:lnSpc>
                <a:spcPts val="3000"/>
              </a:lnSpc>
              <a:buFont typeface="+mj-ea"/>
              <a:buAutoNum type="circleNumDbPlain"/>
            </a:pPr>
            <a:r>
              <a:rPr kumimoji="1" lang="en-US" altLang="ja-JP" sz="1600" dirty="0">
                <a:latin typeface="Arial" panose="020B0604020202020204" pitchFamily="34" charset="0"/>
                <a:ea typeface="HGｺﾞｼｯｸE" pitchFamily="49" charset="-128"/>
                <a:cs typeface="Arial" panose="020B0604020202020204" pitchFamily="34" charset="0"/>
              </a:rPr>
              <a:t>As explained above, the 3 TDK companies (TDK/SAE/MPT) became competitors of NHK and NAT Hong Kong, but the exchange of information was continued.</a:t>
            </a:r>
          </a:p>
        </p:txBody>
      </p:sp>
      <p:sp>
        <p:nvSpPr>
          <p:cNvPr id="3" name="テキスト ボックス 2"/>
          <p:cNvSpPr txBox="1"/>
          <p:nvPr/>
        </p:nvSpPr>
        <p:spPr>
          <a:xfrm>
            <a:off x="3363976" y="1691515"/>
            <a:ext cx="5312480" cy="1200329"/>
          </a:xfrm>
          <a:prstGeom prst="rect">
            <a:avLst/>
          </a:prstGeom>
          <a:solidFill>
            <a:srgbClr val="FFFF00"/>
          </a:solidFill>
        </p:spPr>
        <p:txBody>
          <a:bodyPr wrap="none" rtlCol="0">
            <a:spAutoFit/>
          </a:bodyPr>
          <a:lstStyle/>
          <a:p>
            <a:r>
              <a:rPr kumimoji="1" lang="en-US" altLang="ja-JP" sz="3600" u="sng" dirty="0">
                <a:solidFill>
                  <a:srgbClr val="FF0000"/>
                </a:solidFill>
              </a:rPr>
              <a:t>Complicated relationship </a:t>
            </a:r>
          </a:p>
          <a:p>
            <a:r>
              <a:rPr kumimoji="1" lang="en-US" altLang="ja-JP" sz="3600" u="sng" dirty="0">
                <a:solidFill>
                  <a:srgbClr val="FF0000"/>
                </a:solidFill>
              </a:rPr>
              <a:t>“Vertical and Horizontal “</a:t>
            </a:r>
            <a:endParaRPr kumimoji="1" lang="ja-JP" altLang="en-US" sz="3600" u="sng" dirty="0">
              <a:solidFill>
                <a:srgbClr val="FF0000"/>
              </a:solidFill>
            </a:endParaRPr>
          </a:p>
        </p:txBody>
      </p:sp>
    </p:spTree>
    <p:extLst>
      <p:ext uri="{BB962C8B-B14F-4D97-AF65-F5344CB8AC3E}">
        <p14:creationId xmlns:p14="http://schemas.microsoft.com/office/powerpoint/2010/main" val="386407533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テキスト プレースホルダ 2"/>
          <p:cNvSpPr>
            <a:spLocks noGrp="1"/>
          </p:cNvSpPr>
          <p:nvPr>
            <p:ph type="body" sz="half" idx="1"/>
          </p:nvPr>
        </p:nvSpPr>
        <p:spPr>
          <a:xfrm>
            <a:off x="193798" y="836712"/>
            <a:ext cx="8770690" cy="2155016"/>
          </a:xfrm>
        </p:spPr>
        <p:txBody>
          <a:bodyPr/>
          <a:lstStyle/>
          <a:p>
            <a:pPr>
              <a:buFont typeface="Wingdings" panose="05000000000000000000" pitchFamily="2" charset="2"/>
              <a:buNone/>
            </a:pPr>
            <a:endParaRPr lang="en-US" altLang="ja-JP" sz="2400" dirty="0"/>
          </a:p>
          <a:p>
            <a:pPr>
              <a:buNone/>
            </a:pPr>
            <a:endParaRPr lang="en-US" altLang="ja-JP" sz="2400" dirty="0"/>
          </a:p>
          <a:p>
            <a:pPr>
              <a:buNone/>
            </a:pPr>
            <a:endParaRPr lang="en-US" altLang="ja-JP" sz="2400" dirty="0">
              <a:solidFill>
                <a:srgbClr val="FF0000"/>
              </a:solidFill>
            </a:endParaRPr>
          </a:p>
        </p:txBody>
      </p:sp>
      <p:sp>
        <p:nvSpPr>
          <p:cNvPr id="6" name="Rectangle 2"/>
          <p:cNvSpPr txBox="1">
            <a:spLocks noChangeArrowheads="1"/>
          </p:cNvSpPr>
          <p:nvPr/>
        </p:nvSpPr>
        <p:spPr bwMode="auto">
          <a:xfrm>
            <a:off x="26030" y="866934"/>
            <a:ext cx="8938457" cy="56584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65113" indent="-265113" algn="l" rtl="0" eaLnBrk="0" fontAlgn="base" hangingPunct="0">
              <a:spcBef>
                <a:spcPct val="20000"/>
              </a:spcBef>
              <a:spcAft>
                <a:spcPct val="0"/>
              </a:spcAft>
              <a:buClr>
                <a:srgbClr val="FF0000"/>
              </a:buClr>
              <a:buFont typeface="Wingdings" pitchFamily="2" charset="2"/>
              <a:buChar char="l"/>
              <a:defRPr kumimoji="1" sz="2800">
                <a:solidFill>
                  <a:schemeClr val="tx1"/>
                </a:solidFill>
                <a:latin typeface="+mn-lt"/>
                <a:ea typeface="+mn-ea"/>
                <a:cs typeface="+mn-cs"/>
              </a:defRPr>
            </a:lvl1pPr>
            <a:lvl2pPr marL="628650" indent="-184150" algn="l" rtl="0" eaLnBrk="0" fontAlgn="base" hangingPunct="0">
              <a:spcBef>
                <a:spcPct val="20000"/>
              </a:spcBef>
              <a:spcAft>
                <a:spcPct val="0"/>
              </a:spcAft>
              <a:buClr>
                <a:srgbClr val="008000"/>
              </a:buClr>
              <a:buFont typeface="Wingdings" pitchFamily="2" charset="2"/>
              <a:buChar char="l"/>
              <a:defRPr kumimoji="1" sz="2400">
                <a:solidFill>
                  <a:schemeClr val="tx1"/>
                </a:solidFill>
                <a:latin typeface="+mn-lt"/>
                <a:ea typeface="+mn-ea"/>
              </a:defRPr>
            </a:lvl2pPr>
            <a:lvl3pPr marL="981075" indent="-173038" algn="l" rtl="0" eaLnBrk="0" fontAlgn="base" hangingPunct="0">
              <a:spcBef>
                <a:spcPct val="20000"/>
              </a:spcBef>
              <a:spcAft>
                <a:spcPct val="0"/>
              </a:spcAft>
              <a:buClr>
                <a:srgbClr val="0000FF"/>
              </a:buClr>
              <a:buFont typeface="Wingdings" pitchFamily="2" charset="2"/>
              <a:buChar char="l"/>
              <a:defRPr kumimoji="1" sz="2000">
                <a:solidFill>
                  <a:schemeClr val="tx1"/>
                </a:solidFill>
                <a:latin typeface="+mn-lt"/>
                <a:ea typeface="+mn-ea"/>
              </a:defRPr>
            </a:lvl3pPr>
            <a:lvl4pPr marL="1344613" indent="-184150" algn="l" rtl="0" eaLnBrk="0" fontAlgn="base" hangingPunct="0">
              <a:spcBef>
                <a:spcPct val="20000"/>
              </a:spcBef>
              <a:spcAft>
                <a:spcPct val="0"/>
              </a:spcAft>
              <a:buClr>
                <a:srgbClr val="FF6600"/>
              </a:buClr>
              <a:buFont typeface="Wingdings" pitchFamily="2" charset="2"/>
              <a:buChar char="l"/>
              <a:defRPr kumimoji="1">
                <a:solidFill>
                  <a:schemeClr val="tx1"/>
                </a:solidFill>
                <a:latin typeface="+mn-lt"/>
                <a:ea typeface="+mn-ea"/>
              </a:defRPr>
            </a:lvl4pPr>
            <a:lvl5pPr marL="1708150" indent="-184150" algn="l" rtl="0" eaLnBrk="0" fontAlgn="base" hangingPunct="0">
              <a:spcBef>
                <a:spcPct val="20000"/>
              </a:spcBef>
              <a:spcAft>
                <a:spcPct val="0"/>
              </a:spcAft>
              <a:buClr>
                <a:srgbClr val="6600FF"/>
              </a:buClr>
              <a:buFont typeface="Wingdings" pitchFamily="2" charset="2"/>
              <a:buChar char="l"/>
              <a:defRPr kumimoji="1">
                <a:solidFill>
                  <a:schemeClr val="tx1"/>
                </a:solidFill>
                <a:latin typeface="+mn-lt"/>
                <a:ea typeface="+mn-ea"/>
              </a:defRPr>
            </a:lvl5pPr>
            <a:lvl6pPr marL="21653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6pPr>
            <a:lvl7pPr marL="26225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7pPr>
            <a:lvl8pPr marL="30797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8pPr>
            <a:lvl9pPr marL="35369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9pPr>
          </a:lstStyle>
          <a:p>
            <a:pPr eaLnBrk="1" hangingPunct="1">
              <a:buFontTx/>
              <a:buNone/>
              <a:defRPr/>
            </a:pPr>
            <a:r>
              <a:rPr lang="en-US" altLang="ja-JP" sz="2400" dirty="0">
                <a:latin typeface="メイリオ" panose="020B0604030504040204" pitchFamily="50" charset="-128"/>
                <a:ea typeface="メイリオ" panose="020B0604030504040204" pitchFamily="50" charset="-128"/>
              </a:rPr>
              <a:t>【</a:t>
            </a:r>
            <a:r>
              <a:rPr lang="ja-JP" altLang="en-US" sz="2400" dirty="0">
                <a:latin typeface="メイリオ" panose="020B0604030504040204" pitchFamily="50" charset="-128"/>
                <a:ea typeface="メイリオ" panose="020B0604030504040204" pitchFamily="50" charset="-128"/>
              </a:rPr>
              <a:t>“過去案件の振り返り”に基づく</a:t>
            </a:r>
            <a:r>
              <a:rPr lang="en-US" altLang="ja-JP" sz="2400" dirty="0">
                <a:latin typeface="メイリオ" panose="020B0604030504040204" pitchFamily="50" charset="-128"/>
                <a:ea typeface="メイリオ" panose="020B0604030504040204" pitchFamily="50" charset="-128"/>
              </a:rPr>
              <a:t>MC</a:t>
            </a:r>
            <a:r>
              <a:rPr lang="ja-JP" altLang="en-US" sz="2400" dirty="0">
                <a:latin typeface="メイリオ" panose="020B0604030504040204" pitchFamily="50" charset="-128"/>
                <a:ea typeface="メイリオ" panose="020B0604030504040204" pitchFamily="50" charset="-128"/>
              </a:rPr>
              <a:t>業界の整理</a:t>
            </a:r>
            <a:r>
              <a:rPr lang="en-US" altLang="ja-JP" sz="2400" dirty="0">
                <a:latin typeface="メイリオ" panose="020B0604030504040204" pitchFamily="50" charset="-128"/>
                <a:ea typeface="メイリオ" panose="020B0604030504040204" pitchFamily="50" charset="-128"/>
              </a:rPr>
              <a:t>】</a:t>
            </a:r>
          </a:p>
          <a:p>
            <a:pPr eaLnBrk="1" hangingPunct="1">
              <a:buFont typeface="Wingdings" panose="05000000000000000000" pitchFamily="2" charset="2"/>
              <a:buChar char="Ø"/>
              <a:defRPr/>
            </a:pPr>
            <a:r>
              <a:rPr lang="ja-JP" altLang="en-US" sz="2400" dirty="0">
                <a:latin typeface="メイリオ" panose="020B0604030504040204" pitchFamily="50" charset="-128"/>
                <a:ea typeface="メイリオ" panose="020B0604030504040204" pitchFamily="50" charset="-128"/>
              </a:rPr>
              <a:t>マイクロコンタクタ（”</a:t>
            </a:r>
            <a:r>
              <a:rPr lang="en-US" altLang="ja-JP" sz="2400" dirty="0">
                <a:latin typeface="メイリオ" panose="020B0604030504040204" pitchFamily="50" charset="-128"/>
                <a:ea typeface="メイリオ" panose="020B0604030504040204" pitchFamily="50" charset="-128"/>
              </a:rPr>
              <a:t>MC</a:t>
            </a:r>
            <a:r>
              <a:rPr lang="ja-JP" altLang="en-US" sz="2400" dirty="0">
                <a:latin typeface="メイリオ" panose="020B0604030504040204" pitchFamily="50" charset="-128"/>
                <a:ea typeface="メイリオ" panose="020B0604030504040204" pitchFamily="50" charset="-128"/>
              </a:rPr>
              <a:t>“）関連業界はプレイヤーが非常に多く、競合先、客先、サプライヤーの</a:t>
            </a:r>
            <a:r>
              <a:rPr lang="ja-JP" altLang="en-US" sz="2400" b="1" dirty="0">
                <a:solidFill>
                  <a:schemeClr val="accent5">
                    <a:lumMod val="50000"/>
                  </a:schemeClr>
                </a:solidFill>
                <a:latin typeface="メイリオ" panose="020B0604030504040204" pitchFamily="50" charset="-128"/>
                <a:ea typeface="メイリオ" panose="020B0604030504040204" pitchFamily="50" charset="-128"/>
              </a:rPr>
              <a:t>関係性が複雑</a:t>
            </a:r>
            <a:r>
              <a:rPr lang="ja-JP" altLang="en-US" sz="2400" dirty="0">
                <a:solidFill>
                  <a:schemeClr val="accent5">
                    <a:lumMod val="50000"/>
                  </a:schemeClr>
                </a:solidFill>
                <a:latin typeface="メイリオ" panose="020B0604030504040204" pitchFamily="50" charset="-128"/>
                <a:ea typeface="メイリオ" panose="020B0604030504040204" pitchFamily="50" charset="-128"/>
              </a:rPr>
              <a:t>に交差している。</a:t>
            </a:r>
            <a:endParaRPr lang="en-US" altLang="ja-JP" sz="2400" dirty="0">
              <a:solidFill>
                <a:schemeClr val="accent5">
                  <a:lumMod val="50000"/>
                </a:schemeClr>
              </a:solidFill>
              <a:latin typeface="メイリオ" panose="020B0604030504040204" pitchFamily="50" charset="-128"/>
              <a:ea typeface="メイリオ" panose="020B0604030504040204" pitchFamily="50" charset="-128"/>
            </a:endParaRPr>
          </a:p>
          <a:p>
            <a:pPr eaLnBrk="1" hangingPunct="1">
              <a:buFont typeface="Wingdings" panose="05000000000000000000" pitchFamily="2" charset="2"/>
              <a:buChar char="Ø"/>
              <a:defRPr/>
            </a:pPr>
            <a:r>
              <a:rPr lang="ja-JP" altLang="en-US" sz="2400" u="sng" dirty="0">
                <a:solidFill>
                  <a:schemeClr val="accent5">
                    <a:lumMod val="50000"/>
                  </a:schemeClr>
                </a:solidFill>
                <a:latin typeface="メイリオ" panose="020B0604030504040204" pitchFamily="50" charset="-128"/>
                <a:ea typeface="メイリオ" panose="020B0604030504040204" pitchFamily="50" charset="-128"/>
              </a:rPr>
              <a:t>当社カルテル案件はまさにこの</a:t>
            </a:r>
            <a:r>
              <a:rPr lang="ja-JP" altLang="en-US" sz="2400" b="1" u="sng" dirty="0">
                <a:solidFill>
                  <a:schemeClr val="accent5">
                    <a:lumMod val="50000"/>
                  </a:schemeClr>
                </a:solidFill>
                <a:latin typeface="メイリオ" panose="020B0604030504040204" pitchFamily="50" charset="-128"/>
                <a:ea typeface="メイリオ" panose="020B0604030504040204" pitchFamily="50" charset="-128"/>
              </a:rPr>
              <a:t>関係性の複雑さ</a:t>
            </a:r>
            <a:r>
              <a:rPr lang="ja-JP" altLang="en-US" sz="2400" u="sng" dirty="0">
                <a:solidFill>
                  <a:schemeClr val="accent5">
                    <a:lumMod val="50000"/>
                  </a:schemeClr>
                </a:solidFill>
                <a:latin typeface="メイリオ" panose="020B0604030504040204" pitchFamily="50" charset="-128"/>
                <a:ea typeface="メイリオ" panose="020B0604030504040204" pitchFamily="50" charset="-128"/>
              </a:rPr>
              <a:t>に起因した機微情報の交換が主要因である。</a:t>
            </a:r>
            <a:endParaRPr lang="en-US" altLang="ja-JP" sz="2400" u="sng" dirty="0">
              <a:solidFill>
                <a:schemeClr val="accent5">
                  <a:lumMod val="50000"/>
                </a:schemeClr>
              </a:solidFill>
              <a:latin typeface="メイリオ" panose="020B0604030504040204" pitchFamily="50" charset="-128"/>
              <a:ea typeface="メイリオ" panose="020B0604030504040204" pitchFamily="50" charset="-128"/>
            </a:endParaRPr>
          </a:p>
          <a:p>
            <a:pPr eaLnBrk="1" hangingPunct="1">
              <a:buFont typeface="Wingdings" panose="05000000000000000000" pitchFamily="2" charset="2"/>
              <a:buChar char="Ø"/>
              <a:defRPr/>
            </a:pPr>
            <a:r>
              <a:rPr lang="ja-JP" altLang="en-US" sz="2400" b="1" u="sng" dirty="0">
                <a:solidFill>
                  <a:schemeClr val="accent5">
                    <a:lumMod val="50000"/>
                  </a:schemeClr>
                </a:solidFill>
                <a:latin typeface="メイリオ" panose="020B0604030504040204" pitchFamily="50" charset="-128"/>
                <a:ea typeface="メイリオ" panose="020B0604030504040204" pitchFamily="50" charset="-128"/>
              </a:rPr>
              <a:t>従って同じ特徴が見られる</a:t>
            </a:r>
            <a:r>
              <a:rPr lang="en-US" altLang="ja-JP" sz="2400" b="1" u="sng" dirty="0">
                <a:solidFill>
                  <a:schemeClr val="accent5">
                    <a:lumMod val="50000"/>
                  </a:schemeClr>
                </a:solidFill>
                <a:latin typeface="メイリオ" panose="020B0604030504040204" pitchFamily="50" charset="-128"/>
                <a:ea typeface="メイリオ" panose="020B0604030504040204" pitchFamily="50" charset="-128"/>
              </a:rPr>
              <a:t>MC</a:t>
            </a:r>
            <a:r>
              <a:rPr lang="ja-JP" altLang="en-US" sz="2400" b="1" u="sng" dirty="0">
                <a:solidFill>
                  <a:schemeClr val="accent5">
                    <a:lumMod val="50000"/>
                  </a:schemeClr>
                </a:solidFill>
                <a:latin typeface="メイリオ" panose="020B0604030504040204" pitchFamily="50" charset="-128"/>
                <a:ea typeface="メイリオ" panose="020B0604030504040204" pitchFamily="50" charset="-128"/>
              </a:rPr>
              <a:t>業界でも特に注意は必要。</a:t>
            </a:r>
            <a:endParaRPr lang="en-US" altLang="ja-JP" sz="2400" b="1" u="sng" dirty="0">
              <a:solidFill>
                <a:schemeClr val="accent5">
                  <a:lumMod val="50000"/>
                </a:schemeClr>
              </a:solidFill>
              <a:latin typeface="メイリオ" panose="020B0604030504040204" pitchFamily="50" charset="-128"/>
              <a:ea typeface="メイリオ" panose="020B0604030504040204" pitchFamily="50" charset="-128"/>
            </a:endParaRPr>
          </a:p>
          <a:p>
            <a:pPr eaLnBrk="1" hangingPunct="1">
              <a:buFont typeface="Wingdings" panose="05000000000000000000" pitchFamily="2" charset="2"/>
              <a:buChar char="Ø"/>
              <a:defRPr/>
            </a:pPr>
            <a:r>
              <a:rPr lang="ja-JP" altLang="en-US" sz="2400" dirty="0">
                <a:latin typeface="メイリオ" panose="020B0604030504040204" pitchFamily="50" charset="-128"/>
                <a:ea typeface="メイリオ" panose="020B0604030504040204" pitchFamily="50" charset="-128"/>
              </a:rPr>
              <a:t>相手方との取引・コミュニケーションにおいて、何が</a:t>
            </a:r>
            <a:r>
              <a:rPr lang="en-US" altLang="ja-JP" sz="2400" dirty="0">
                <a:latin typeface="メイリオ" panose="020B0604030504040204" pitchFamily="50" charset="-128"/>
                <a:ea typeface="メイリオ" panose="020B0604030504040204" pitchFamily="50" charset="-128"/>
              </a:rPr>
              <a:t>OK</a:t>
            </a:r>
            <a:r>
              <a:rPr lang="ja-JP" altLang="en-US" sz="2400" dirty="0">
                <a:latin typeface="メイリオ" panose="020B0604030504040204" pitchFamily="50" charset="-128"/>
                <a:ea typeface="メイリオ" panose="020B0604030504040204" pitchFamily="50" charset="-128"/>
              </a:rPr>
              <a:t>で何が</a:t>
            </a:r>
            <a:r>
              <a:rPr lang="en-US" altLang="ja-JP" sz="2400" dirty="0">
                <a:latin typeface="メイリオ" panose="020B0604030504040204" pitchFamily="50" charset="-128"/>
                <a:ea typeface="メイリオ" panose="020B0604030504040204" pitchFamily="50" charset="-128"/>
              </a:rPr>
              <a:t>NG</a:t>
            </a:r>
            <a:r>
              <a:rPr lang="ja-JP" altLang="en-US" sz="2400" dirty="0">
                <a:latin typeface="メイリオ" panose="020B0604030504040204" pitchFamily="50" charset="-128"/>
                <a:ea typeface="メイリオ" panose="020B0604030504040204" pitchFamily="50" charset="-128"/>
              </a:rPr>
              <a:t>か、その判断基準となるポイントを確実に理解する必要がある。</a:t>
            </a:r>
            <a:endParaRPr lang="en-US" altLang="ja-JP" sz="2400" dirty="0">
              <a:latin typeface="メイリオ" panose="020B0604030504040204" pitchFamily="50" charset="-128"/>
              <a:ea typeface="メイリオ" panose="020B0604030504040204" pitchFamily="50" charset="-128"/>
            </a:endParaRPr>
          </a:p>
          <a:p>
            <a:pPr eaLnBrk="1" hangingPunct="1">
              <a:buFont typeface="Wingdings" panose="05000000000000000000" pitchFamily="2" charset="2"/>
              <a:buChar char="Ø"/>
              <a:defRPr/>
            </a:pPr>
            <a:r>
              <a:rPr lang="ja-JP" altLang="en-US" sz="2400" dirty="0">
                <a:latin typeface="メイリオ" panose="020B0604030504040204" pitchFamily="50" charset="-128"/>
                <a:ea typeface="メイリオ" panose="020B0604030504040204" pitchFamily="50" charset="-128"/>
              </a:rPr>
              <a:t>以降、競合先且つ客先との取引で注意すべき点を纏めた“</a:t>
            </a:r>
            <a:r>
              <a:rPr lang="en-US" altLang="ja-JP" sz="2400" dirty="0">
                <a:latin typeface="メイリオ" panose="020B0604030504040204" pitchFamily="50" charset="-128"/>
                <a:ea typeface="メイリオ" panose="020B0604030504040204" pitchFamily="50" charset="-128"/>
              </a:rPr>
              <a:t>7</a:t>
            </a:r>
            <a:r>
              <a:rPr lang="ja-JP" altLang="en-US" sz="2400" dirty="0">
                <a:latin typeface="メイリオ" panose="020B0604030504040204" pitchFamily="50" charset="-128"/>
                <a:ea typeface="メイリオ" panose="020B0604030504040204" pitchFamily="50" charset="-128"/>
              </a:rPr>
              <a:t>つのルール”、および実際のマイクロコンタクタ関連の</a:t>
            </a:r>
            <a:r>
              <a:rPr lang="en-US" altLang="ja-JP" sz="2400" dirty="0">
                <a:latin typeface="メイリオ" panose="020B0604030504040204" pitchFamily="50" charset="-128"/>
                <a:ea typeface="メイリオ" panose="020B0604030504040204" pitchFamily="50" charset="-128"/>
              </a:rPr>
              <a:t>Case Study</a:t>
            </a:r>
            <a:r>
              <a:rPr lang="ja-JP" altLang="en-US" sz="2400" dirty="0">
                <a:latin typeface="メイリオ" panose="020B0604030504040204" pitchFamily="50" charset="-128"/>
                <a:ea typeface="メイリオ" panose="020B0604030504040204" pitchFamily="50" charset="-128"/>
              </a:rPr>
              <a:t>を用いて重要ポイントを説明する。</a:t>
            </a:r>
          </a:p>
        </p:txBody>
      </p:sp>
      <p:sp>
        <p:nvSpPr>
          <p:cNvPr id="5" name="スライド番号プレースホルダー 3"/>
          <p:cNvSpPr>
            <a:spLocks noGrp="1"/>
          </p:cNvSpPr>
          <p:nvPr>
            <p:ph type="sldNum" sz="quarter" idx="11"/>
          </p:nvPr>
        </p:nvSpPr>
        <p:spPr>
          <a:xfrm>
            <a:off x="8350250" y="6381750"/>
            <a:ext cx="685800" cy="334963"/>
          </a:xfrm>
        </p:spPr>
        <p:txBody>
          <a:bodyPr/>
          <a:lstStyle/>
          <a:p>
            <a:pPr algn="ctr">
              <a:defRPr/>
            </a:pPr>
            <a:r>
              <a:rPr lang="en-US" altLang="ja-JP" b="0" dirty="0">
                <a:latin typeface="HGPｺﾞｼｯｸM" pitchFamily="50" charset="-128"/>
                <a:ea typeface="HGPｺﾞｼｯｸM" pitchFamily="50" charset="-128"/>
              </a:rPr>
              <a:t>11/30</a:t>
            </a:r>
          </a:p>
        </p:txBody>
      </p:sp>
    </p:spTree>
    <p:extLst>
      <p:ext uri="{BB962C8B-B14F-4D97-AF65-F5344CB8AC3E}">
        <p14:creationId xmlns:p14="http://schemas.microsoft.com/office/powerpoint/2010/main" val="300206966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テキスト プレースホルダ 2"/>
          <p:cNvSpPr>
            <a:spLocks noGrp="1"/>
          </p:cNvSpPr>
          <p:nvPr>
            <p:ph type="body" sz="half" idx="1"/>
          </p:nvPr>
        </p:nvSpPr>
        <p:spPr>
          <a:xfrm>
            <a:off x="193798" y="836712"/>
            <a:ext cx="8770690" cy="2155016"/>
          </a:xfrm>
        </p:spPr>
        <p:txBody>
          <a:bodyPr/>
          <a:lstStyle/>
          <a:p>
            <a:pPr>
              <a:buFont typeface="Wingdings" panose="05000000000000000000" pitchFamily="2" charset="2"/>
              <a:buNone/>
            </a:pPr>
            <a:endParaRPr lang="en-US" altLang="ja-JP" sz="2400" dirty="0"/>
          </a:p>
          <a:p>
            <a:pPr>
              <a:buNone/>
            </a:pPr>
            <a:endParaRPr lang="en-US" altLang="ja-JP" sz="2400" dirty="0"/>
          </a:p>
          <a:p>
            <a:pPr>
              <a:buNone/>
            </a:pPr>
            <a:endParaRPr lang="en-US" altLang="ja-JP" sz="2400" dirty="0">
              <a:solidFill>
                <a:srgbClr val="FF0000"/>
              </a:solidFill>
            </a:endParaRPr>
          </a:p>
        </p:txBody>
      </p:sp>
      <p:sp>
        <p:nvSpPr>
          <p:cNvPr id="6" name="Rectangle 2"/>
          <p:cNvSpPr txBox="1">
            <a:spLocks noChangeArrowheads="1"/>
          </p:cNvSpPr>
          <p:nvPr/>
        </p:nvSpPr>
        <p:spPr bwMode="auto">
          <a:xfrm>
            <a:off x="193799" y="2780928"/>
            <a:ext cx="8626674"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65113" indent="-265113" algn="l" rtl="0" eaLnBrk="0" fontAlgn="base" hangingPunct="0">
              <a:spcBef>
                <a:spcPct val="20000"/>
              </a:spcBef>
              <a:spcAft>
                <a:spcPct val="0"/>
              </a:spcAft>
              <a:buClr>
                <a:srgbClr val="FF0000"/>
              </a:buClr>
              <a:buFont typeface="Wingdings" pitchFamily="2" charset="2"/>
              <a:buChar char="l"/>
              <a:defRPr kumimoji="1" sz="2800">
                <a:solidFill>
                  <a:schemeClr val="tx1"/>
                </a:solidFill>
                <a:latin typeface="+mn-lt"/>
                <a:ea typeface="+mn-ea"/>
                <a:cs typeface="+mn-cs"/>
              </a:defRPr>
            </a:lvl1pPr>
            <a:lvl2pPr marL="628650" indent="-184150" algn="l" rtl="0" eaLnBrk="0" fontAlgn="base" hangingPunct="0">
              <a:spcBef>
                <a:spcPct val="20000"/>
              </a:spcBef>
              <a:spcAft>
                <a:spcPct val="0"/>
              </a:spcAft>
              <a:buClr>
                <a:srgbClr val="008000"/>
              </a:buClr>
              <a:buFont typeface="Wingdings" pitchFamily="2" charset="2"/>
              <a:buChar char="l"/>
              <a:defRPr kumimoji="1" sz="2400">
                <a:solidFill>
                  <a:schemeClr val="tx1"/>
                </a:solidFill>
                <a:latin typeface="+mn-lt"/>
                <a:ea typeface="+mn-ea"/>
              </a:defRPr>
            </a:lvl2pPr>
            <a:lvl3pPr marL="981075" indent="-173038" algn="l" rtl="0" eaLnBrk="0" fontAlgn="base" hangingPunct="0">
              <a:spcBef>
                <a:spcPct val="20000"/>
              </a:spcBef>
              <a:spcAft>
                <a:spcPct val="0"/>
              </a:spcAft>
              <a:buClr>
                <a:srgbClr val="0000FF"/>
              </a:buClr>
              <a:buFont typeface="Wingdings" pitchFamily="2" charset="2"/>
              <a:buChar char="l"/>
              <a:defRPr kumimoji="1" sz="2000">
                <a:solidFill>
                  <a:schemeClr val="tx1"/>
                </a:solidFill>
                <a:latin typeface="+mn-lt"/>
                <a:ea typeface="+mn-ea"/>
              </a:defRPr>
            </a:lvl3pPr>
            <a:lvl4pPr marL="1344613" indent="-184150" algn="l" rtl="0" eaLnBrk="0" fontAlgn="base" hangingPunct="0">
              <a:spcBef>
                <a:spcPct val="20000"/>
              </a:spcBef>
              <a:spcAft>
                <a:spcPct val="0"/>
              </a:spcAft>
              <a:buClr>
                <a:srgbClr val="FF6600"/>
              </a:buClr>
              <a:buFont typeface="Wingdings" pitchFamily="2" charset="2"/>
              <a:buChar char="l"/>
              <a:defRPr kumimoji="1">
                <a:solidFill>
                  <a:schemeClr val="tx1"/>
                </a:solidFill>
                <a:latin typeface="+mn-lt"/>
                <a:ea typeface="+mn-ea"/>
              </a:defRPr>
            </a:lvl4pPr>
            <a:lvl5pPr marL="1708150" indent="-184150" algn="l" rtl="0" eaLnBrk="0" fontAlgn="base" hangingPunct="0">
              <a:spcBef>
                <a:spcPct val="20000"/>
              </a:spcBef>
              <a:spcAft>
                <a:spcPct val="0"/>
              </a:spcAft>
              <a:buClr>
                <a:srgbClr val="6600FF"/>
              </a:buClr>
              <a:buFont typeface="Wingdings" pitchFamily="2" charset="2"/>
              <a:buChar char="l"/>
              <a:defRPr kumimoji="1">
                <a:solidFill>
                  <a:schemeClr val="tx1"/>
                </a:solidFill>
                <a:latin typeface="+mn-lt"/>
                <a:ea typeface="+mn-ea"/>
              </a:defRPr>
            </a:lvl5pPr>
            <a:lvl6pPr marL="21653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6pPr>
            <a:lvl7pPr marL="26225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7pPr>
            <a:lvl8pPr marL="30797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8pPr>
            <a:lvl9pPr marL="35369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9pPr>
          </a:lstStyle>
          <a:p>
            <a:pPr algn="ctr" eaLnBrk="1" hangingPunct="1">
              <a:buFontTx/>
              <a:buNone/>
              <a:defRPr/>
            </a:pPr>
            <a:r>
              <a:rPr lang="en-US" altLang="ja-JP" sz="3600" b="1" dirty="0">
                <a:solidFill>
                  <a:schemeClr val="accent5">
                    <a:lumMod val="50000"/>
                  </a:schemeClr>
                </a:solidFill>
                <a:latin typeface="Meiryo UI" panose="020B0604030504040204" pitchFamily="50" charset="-128"/>
                <a:ea typeface="Meiryo UI" panose="020B0604030504040204" pitchFamily="50" charset="-128"/>
              </a:rPr>
              <a:t>3.</a:t>
            </a:r>
            <a:r>
              <a:rPr lang="ja-JP" altLang="en-US" sz="3600" b="1" dirty="0">
                <a:solidFill>
                  <a:schemeClr val="accent5">
                    <a:lumMod val="50000"/>
                  </a:schemeClr>
                </a:solidFill>
                <a:latin typeface="Meiryo UI" panose="020B0604030504040204" pitchFamily="50" charset="-128"/>
                <a:ea typeface="Meiryo UI" panose="020B0604030504040204" pitchFamily="50" charset="-128"/>
              </a:rPr>
              <a:t>独禁法上の重要ポイント</a:t>
            </a:r>
            <a:endParaRPr lang="en-US" altLang="ja-JP" sz="3600" b="1" dirty="0">
              <a:solidFill>
                <a:schemeClr val="accent5">
                  <a:lumMod val="50000"/>
                </a:schemeClr>
              </a:solidFill>
              <a:latin typeface="Meiryo UI" panose="020B0604030504040204" pitchFamily="50" charset="-128"/>
              <a:ea typeface="Meiryo UI" panose="020B0604030504040204" pitchFamily="50" charset="-128"/>
            </a:endParaRPr>
          </a:p>
          <a:p>
            <a:pPr algn="ctr" eaLnBrk="1" hangingPunct="1">
              <a:buFontTx/>
              <a:buNone/>
              <a:defRPr/>
            </a:pPr>
            <a:r>
              <a:rPr lang="en-US" altLang="ja-JP" sz="3600" b="1" dirty="0">
                <a:solidFill>
                  <a:schemeClr val="accent5">
                    <a:lumMod val="50000"/>
                  </a:schemeClr>
                </a:solidFill>
                <a:latin typeface="Meiryo UI" panose="020B0604030504040204" pitchFamily="50" charset="-128"/>
                <a:ea typeface="Meiryo UI" panose="020B0604030504040204" pitchFamily="50" charset="-128"/>
              </a:rPr>
              <a:t>(7</a:t>
            </a:r>
            <a:r>
              <a:rPr lang="ja-JP" altLang="en-US" sz="3600" b="1" dirty="0">
                <a:solidFill>
                  <a:schemeClr val="accent5">
                    <a:lumMod val="50000"/>
                  </a:schemeClr>
                </a:solidFill>
                <a:latin typeface="Meiryo UI" panose="020B0604030504040204" pitchFamily="50" charset="-128"/>
                <a:ea typeface="Meiryo UI" panose="020B0604030504040204" pitchFamily="50" charset="-128"/>
              </a:rPr>
              <a:t>つのルール</a:t>
            </a:r>
            <a:r>
              <a:rPr lang="en-US" altLang="ja-JP" sz="3600" b="1" dirty="0">
                <a:solidFill>
                  <a:schemeClr val="accent5">
                    <a:lumMod val="50000"/>
                  </a:schemeClr>
                </a:solidFill>
                <a:latin typeface="Meiryo UI" panose="020B0604030504040204" pitchFamily="50" charset="-128"/>
                <a:ea typeface="Meiryo UI" panose="020B0604030504040204" pitchFamily="50" charset="-128"/>
              </a:rPr>
              <a:t>)</a:t>
            </a:r>
          </a:p>
          <a:p>
            <a:pPr algn="ctr" eaLnBrk="1" hangingPunct="1">
              <a:buFontTx/>
              <a:buNone/>
              <a:defRPr/>
            </a:pPr>
            <a:endParaRPr lang="en-US" altLang="ja-JP" sz="3600" b="1" dirty="0">
              <a:solidFill>
                <a:schemeClr val="accent5">
                  <a:lumMod val="50000"/>
                </a:schemeClr>
              </a:solidFill>
              <a:latin typeface="Meiryo UI" panose="020B0604030504040204" pitchFamily="50" charset="-128"/>
              <a:ea typeface="Meiryo UI" panose="020B0604030504040204" pitchFamily="50" charset="-128"/>
            </a:endParaRPr>
          </a:p>
          <a:p>
            <a:pPr algn="ctr" eaLnBrk="1" hangingPunct="1">
              <a:buFontTx/>
              <a:buNone/>
              <a:defRPr/>
            </a:pPr>
            <a:endParaRPr lang="en-US" altLang="ja-JP" sz="3600" b="1" dirty="0">
              <a:solidFill>
                <a:schemeClr val="accent5">
                  <a:lumMod val="50000"/>
                </a:schemeClr>
              </a:solidFill>
            </a:endParaRPr>
          </a:p>
        </p:txBody>
      </p:sp>
      <p:sp>
        <p:nvSpPr>
          <p:cNvPr id="5" name="スライド番号プレースホルダー 3"/>
          <p:cNvSpPr>
            <a:spLocks noGrp="1"/>
          </p:cNvSpPr>
          <p:nvPr>
            <p:ph type="sldNum" sz="quarter" idx="11"/>
          </p:nvPr>
        </p:nvSpPr>
        <p:spPr>
          <a:xfrm>
            <a:off x="8350250" y="6381750"/>
            <a:ext cx="685800" cy="334963"/>
          </a:xfrm>
        </p:spPr>
        <p:txBody>
          <a:bodyPr/>
          <a:lstStyle/>
          <a:p>
            <a:pPr algn="ctr">
              <a:defRPr/>
            </a:pPr>
            <a:r>
              <a:rPr lang="en-US" altLang="ja-JP" b="0" dirty="0">
                <a:latin typeface="HGPｺﾞｼｯｸM" pitchFamily="50" charset="-128"/>
                <a:ea typeface="HGPｺﾞｼｯｸM" pitchFamily="50" charset="-128"/>
              </a:rPr>
              <a:t>12/30</a:t>
            </a:r>
          </a:p>
        </p:txBody>
      </p:sp>
    </p:spTree>
    <p:extLst>
      <p:ext uri="{BB962C8B-B14F-4D97-AF65-F5344CB8AC3E}">
        <p14:creationId xmlns:p14="http://schemas.microsoft.com/office/powerpoint/2010/main" val="2058199806"/>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テキスト プレースホルダ 2"/>
          <p:cNvSpPr>
            <a:spLocks noGrp="1"/>
          </p:cNvSpPr>
          <p:nvPr>
            <p:ph type="body" sz="half" idx="1"/>
          </p:nvPr>
        </p:nvSpPr>
        <p:spPr>
          <a:xfrm>
            <a:off x="108520" y="908720"/>
            <a:ext cx="8927530" cy="3744416"/>
          </a:xfrm>
        </p:spPr>
        <p:txBody>
          <a:bodyPr/>
          <a:lstStyle/>
          <a:p>
            <a:pPr>
              <a:buNone/>
            </a:pP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前提</a:t>
            </a:r>
            <a:r>
              <a:rPr lang="en-US" altLang="ja-JP" dirty="0">
                <a:latin typeface="Meiryo UI" panose="020B0604030504040204" pitchFamily="50" charset="-128"/>
                <a:ea typeface="Meiryo UI" panose="020B0604030504040204" pitchFamily="50" charset="-128"/>
              </a:rPr>
              <a:t>】</a:t>
            </a:r>
          </a:p>
          <a:p>
            <a:pPr marL="720725" indent="-720725">
              <a:buNone/>
            </a:pPr>
            <a:r>
              <a:rPr lang="ja-JP" altLang="en-US" dirty="0">
                <a:latin typeface="Meiryo UI" panose="020B0604030504040204" pitchFamily="50" charset="-128"/>
                <a:ea typeface="Meiryo UI" panose="020B0604030504040204" pitchFamily="50" charset="-128"/>
              </a:rPr>
              <a:t>・競合先に勤務している学生時代の友人（営業担当者）が</a:t>
            </a:r>
            <a:endParaRPr lang="en-US" altLang="ja-JP" dirty="0">
              <a:latin typeface="Meiryo UI" panose="020B0604030504040204" pitchFamily="50" charset="-128"/>
              <a:ea typeface="Meiryo UI" panose="020B0604030504040204" pitchFamily="50" charset="-128"/>
            </a:endParaRPr>
          </a:p>
          <a:p>
            <a:pPr marL="720725" indent="-720725">
              <a:buNone/>
            </a:pPr>
            <a:r>
              <a:rPr lang="ja-JP" altLang="en-US" dirty="0">
                <a:latin typeface="Meiryo UI" panose="020B0604030504040204" pitchFamily="50" charset="-128"/>
                <a:ea typeface="Meiryo UI" panose="020B0604030504040204" pitchFamily="50" charset="-128"/>
              </a:rPr>
              <a:t>　、当社向けに材料（鋼材）を売りたいとコンタクトしてきた。</a:t>
            </a:r>
            <a:endParaRPr lang="en-US" altLang="ja-JP" dirty="0">
              <a:latin typeface="Meiryo UI" panose="020B0604030504040204" pitchFamily="50" charset="-128"/>
              <a:ea typeface="Meiryo UI" panose="020B0604030504040204" pitchFamily="50" charset="-128"/>
            </a:endParaRPr>
          </a:p>
          <a:p>
            <a:pPr marL="720725" indent="-720725">
              <a:buNone/>
            </a:pPr>
            <a:r>
              <a:rPr lang="ja-JP" altLang="en-US" dirty="0">
                <a:latin typeface="Meiryo UI" panose="020B0604030504040204" pitchFamily="50" charset="-128"/>
                <a:ea typeface="Meiryo UI" panose="020B0604030504040204" pitchFamily="50" charset="-128"/>
              </a:rPr>
              <a:t>・競合先ではあるが、同社鋼材の使用については興味があり、</a:t>
            </a:r>
            <a:endParaRPr lang="en-US" altLang="ja-JP" dirty="0">
              <a:latin typeface="Meiryo UI" panose="020B0604030504040204" pitchFamily="50" charset="-128"/>
              <a:ea typeface="Meiryo UI" panose="020B0604030504040204" pitchFamily="50" charset="-128"/>
            </a:endParaRPr>
          </a:p>
          <a:p>
            <a:pPr marL="720725" indent="-720725">
              <a:buNone/>
            </a:pPr>
            <a:r>
              <a:rPr lang="ja-JP" altLang="en-US" dirty="0">
                <a:latin typeface="Meiryo UI" panose="020B0604030504040204" pitchFamily="50" charset="-128"/>
                <a:ea typeface="Meiryo UI" panose="020B0604030504040204" pitchFamily="50" charset="-128"/>
              </a:rPr>
              <a:t>　検討したいと考えているが、どのように交渉、確認作業を進め</a:t>
            </a:r>
            <a:endParaRPr lang="en-US" altLang="ja-JP" dirty="0">
              <a:latin typeface="Meiryo UI" panose="020B0604030504040204" pitchFamily="50" charset="-128"/>
              <a:ea typeface="Meiryo UI" panose="020B0604030504040204" pitchFamily="50" charset="-128"/>
            </a:endParaRPr>
          </a:p>
          <a:p>
            <a:pPr marL="720725" indent="-720725">
              <a:buNone/>
            </a:pPr>
            <a:r>
              <a:rPr lang="ja-JP" altLang="en-US" dirty="0">
                <a:latin typeface="Meiryo UI" panose="020B0604030504040204" pitchFamily="50" charset="-128"/>
                <a:ea typeface="Meiryo UI" panose="020B0604030504040204" pitchFamily="50" charset="-128"/>
              </a:rPr>
              <a:t>　るべきか？</a:t>
            </a:r>
            <a:endParaRPr lang="en-US" altLang="ja-JP" dirty="0">
              <a:latin typeface="Meiryo UI" panose="020B0604030504040204" pitchFamily="50" charset="-128"/>
              <a:ea typeface="Meiryo UI" panose="020B0604030504040204" pitchFamily="50" charset="-128"/>
            </a:endParaRPr>
          </a:p>
          <a:p>
            <a:pPr>
              <a:buNone/>
            </a:pPr>
            <a:endParaRPr lang="en-US" altLang="ja-JP" dirty="0">
              <a:latin typeface="Meiryo UI" panose="020B0604030504040204" pitchFamily="50" charset="-128"/>
              <a:ea typeface="Meiryo UI" panose="020B0604030504040204" pitchFamily="50" charset="-128"/>
            </a:endParaRPr>
          </a:p>
          <a:p>
            <a:pPr>
              <a:buNone/>
            </a:pP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ポイント</a:t>
            </a:r>
            <a:r>
              <a:rPr lang="en-US" altLang="ja-JP" dirty="0">
                <a:latin typeface="Meiryo UI" panose="020B0604030504040204" pitchFamily="50" charset="-128"/>
                <a:ea typeface="Meiryo UI" panose="020B0604030504040204" pitchFamily="50" charset="-128"/>
              </a:rPr>
              <a:t>】</a:t>
            </a:r>
          </a:p>
          <a:p>
            <a:pPr>
              <a:buNone/>
            </a:pPr>
            <a:r>
              <a:rPr lang="ja-JP" altLang="en-US" dirty="0">
                <a:latin typeface="Meiryo UI" panose="020B0604030504040204" pitchFamily="50" charset="-128"/>
                <a:ea typeface="Meiryo UI" panose="020B0604030504040204" pitchFamily="50" charset="-128"/>
              </a:rPr>
              <a:t>・垂直的関係</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タテ</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と水平的関係</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ヨコ</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とを明確に分けて考える。</a:t>
            </a:r>
            <a:endParaRPr lang="en-US" altLang="ja-JP" dirty="0">
              <a:latin typeface="Meiryo UI" panose="020B0604030504040204" pitchFamily="50" charset="-128"/>
              <a:ea typeface="Meiryo UI" panose="020B0604030504040204" pitchFamily="50" charset="-128"/>
            </a:endParaRPr>
          </a:p>
          <a:p>
            <a:pPr>
              <a:buNone/>
            </a:pPr>
            <a:r>
              <a:rPr lang="ja-JP" altLang="en-US" sz="1800" dirty="0"/>
              <a:t>　</a:t>
            </a:r>
            <a:endParaRPr lang="en-US" altLang="ja-JP" sz="1800" dirty="0"/>
          </a:p>
        </p:txBody>
      </p:sp>
      <p:sp>
        <p:nvSpPr>
          <p:cNvPr id="8" name="スライド番号プレースホルダ 7"/>
          <p:cNvSpPr>
            <a:spLocks noGrp="1"/>
          </p:cNvSpPr>
          <p:nvPr>
            <p:ph type="sldNum" sz="quarter" idx="11"/>
          </p:nvPr>
        </p:nvSpPr>
        <p:spPr/>
        <p:txBody>
          <a:bodyPr/>
          <a:lstStyle/>
          <a:p>
            <a:pPr>
              <a:defRPr/>
            </a:pPr>
            <a:r>
              <a:rPr lang="en-US" altLang="ja-JP" b="0" dirty="0"/>
              <a:t>13/</a:t>
            </a:r>
            <a:r>
              <a:rPr lang="en-US" altLang="ja-JP" b="0" dirty="0">
                <a:latin typeface="HGPｺﾞｼｯｸM" pitchFamily="50" charset="-128"/>
                <a:ea typeface="HGPｺﾞｼｯｸM" pitchFamily="50" charset="-128"/>
              </a:rPr>
              <a:t>30</a:t>
            </a:r>
            <a:endParaRPr lang="en-US" altLang="ja-JP" b="0" dirty="0"/>
          </a:p>
        </p:txBody>
      </p:sp>
      <p:sp>
        <p:nvSpPr>
          <p:cNvPr id="6" name="Rectangle 2"/>
          <p:cNvSpPr txBox="1">
            <a:spLocks noChangeArrowheads="1"/>
          </p:cNvSpPr>
          <p:nvPr/>
        </p:nvSpPr>
        <p:spPr bwMode="auto">
          <a:xfrm>
            <a:off x="108520" y="44996"/>
            <a:ext cx="91440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65113" indent="-265113" algn="l" rtl="0" eaLnBrk="0" fontAlgn="base" hangingPunct="0">
              <a:spcBef>
                <a:spcPct val="20000"/>
              </a:spcBef>
              <a:spcAft>
                <a:spcPct val="0"/>
              </a:spcAft>
              <a:buClr>
                <a:srgbClr val="FF0000"/>
              </a:buClr>
              <a:buFont typeface="Wingdings" pitchFamily="2" charset="2"/>
              <a:buChar char="l"/>
              <a:defRPr kumimoji="1" sz="2800">
                <a:solidFill>
                  <a:schemeClr val="tx1"/>
                </a:solidFill>
                <a:latin typeface="+mn-lt"/>
                <a:ea typeface="+mn-ea"/>
                <a:cs typeface="+mn-cs"/>
              </a:defRPr>
            </a:lvl1pPr>
            <a:lvl2pPr marL="628650" indent="-184150" algn="l" rtl="0" eaLnBrk="0" fontAlgn="base" hangingPunct="0">
              <a:spcBef>
                <a:spcPct val="20000"/>
              </a:spcBef>
              <a:spcAft>
                <a:spcPct val="0"/>
              </a:spcAft>
              <a:buClr>
                <a:srgbClr val="008000"/>
              </a:buClr>
              <a:buFont typeface="Wingdings" pitchFamily="2" charset="2"/>
              <a:buChar char="l"/>
              <a:defRPr kumimoji="1" sz="2400">
                <a:solidFill>
                  <a:schemeClr val="tx1"/>
                </a:solidFill>
                <a:latin typeface="+mn-lt"/>
                <a:ea typeface="+mn-ea"/>
              </a:defRPr>
            </a:lvl2pPr>
            <a:lvl3pPr marL="981075" indent="-173038" algn="l" rtl="0" eaLnBrk="0" fontAlgn="base" hangingPunct="0">
              <a:spcBef>
                <a:spcPct val="20000"/>
              </a:spcBef>
              <a:spcAft>
                <a:spcPct val="0"/>
              </a:spcAft>
              <a:buClr>
                <a:srgbClr val="0000FF"/>
              </a:buClr>
              <a:buFont typeface="Wingdings" pitchFamily="2" charset="2"/>
              <a:buChar char="l"/>
              <a:defRPr kumimoji="1" sz="2000">
                <a:solidFill>
                  <a:schemeClr val="tx1"/>
                </a:solidFill>
                <a:latin typeface="+mn-lt"/>
                <a:ea typeface="+mn-ea"/>
              </a:defRPr>
            </a:lvl3pPr>
            <a:lvl4pPr marL="1344613" indent="-184150" algn="l" rtl="0" eaLnBrk="0" fontAlgn="base" hangingPunct="0">
              <a:spcBef>
                <a:spcPct val="20000"/>
              </a:spcBef>
              <a:spcAft>
                <a:spcPct val="0"/>
              </a:spcAft>
              <a:buClr>
                <a:srgbClr val="FF6600"/>
              </a:buClr>
              <a:buFont typeface="Wingdings" pitchFamily="2" charset="2"/>
              <a:buChar char="l"/>
              <a:defRPr kumimoji="1">
                <a:solidFill>
                  <a:schemeClr val="tx1"/>
                </a:solidFill>
                <a:latin typeface="+mn-lt"/>
                <a:ea typeface="+mn-ea"/>
              </a:defRPr>
            </a:lvl4pPr>
            <a:lvl5pPr marL="1708150" indent="-184150" algn="l" rtl="0" eaLnBrk="0" fontAlgn="base" hangingPunct="0">
              <a:spcBef>
                <a:spcPct val="20000"/>
              </a:spcBef>
              <a:spcAft>
                <a:spcPct val="0"/>
              </a:spcAft>
              <a:buClr>
                <a:srgbClr val="6600FF"/>
              </a:buClr>
              <a:buFont typeface="Wingdings" pitchFamily="2" charset="2"/>
              <a:buChar char="l"/>
              <a:defRPr kumimoji="1">
                <a:solidFill>
                  <a:schemeClr val="tx1"/>
                </a:solidFill>
                <a:latin typeface="+mn-lt"/>
                <a:ea typeface="+mn-ea"/>
              </a:defRPr>
            </a:lvl5pPr>
            <a:lvl6pPr marL="21653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6pPr>
            <a:lvl7pPr marL="26225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7pPr>
            <a:lvl8pPr marL="30797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8pPr>
            <a:lvl9pPr marL="35369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9pPr>
          </a:lstStyle>
          <a:p>
            <a:pPr algn="ctr" eaLnBrk="1" hangingPunct="1">
              <a:buFontTx/>
              <a:buNone/>
              <a:defRPr/>
            </a:pPr>
            <a:r>
              <a:rPr lang="ja-JP" altLang="en-US" b="1" dirty="0">
                <a:solidFill>
                  <a:schemeClr val="accent5">
                    <a:lumMod val="50000"/>
                  </a:schemeClr>
                </a:solidFill>
                <a:latin typeface="Meiryo UI" panose="020B0604030504040204" pitchFamily="50" charset="-128"/>
                <a:ea typeface="Meiryo UI" panose="020B0604030504040204" pitchFamily="50" charset="-128"/>
              </a:rPr>
              <a:t>競合先からのアプローチ</a:t>
            </a:r>
          </a:p>
        </p:txBody>
      </p:sp>
    </p:spTree>
    <p:extLst>
      <p:ext uri="{BB962C8B-B14F-4D97-AF65-F5344CB8AC3E}">
        <p14:creationId xmlns:p14="http://schemas.microsoft.com/office/powerpoint/2010/main" val="2415204560"/>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スライド番号プレースホルダ 7"/>
          <p:cNvSpPr>
            <a:spLocks noGrp="1"/>
          </p:cNvSpPr>
          <p:nvPr>
            <p:ph type="sldNum" sz="quarter" idx="11"/>
          </p:nvPr>
        </p:nvSpPr>
        <p:spPr/>
        <p:txBody>
          <a:bodyPr/>
          <a:lstStyle/>
          <a:p>
            <a:pPr>
              <a:defRPr/>
            </a:pPr>
            <a:fld id="{D004B069-A9AC-4526-8C14-2F76584337F4}" type="slidenum">
              <a:rPr lang="en-US" altLang="ja-JP" smtClean="0"/>
              <a:pPr>
                <a:defRPr/>
              </a:pPr>
              <a:t>14</a:t>
            </a:fld>
            <a:r>
              <a:rPr lang="en-US" altLang="ja-JP" dirty="0"/>
              <a:t>/30</a:t>
            </a:r>
          </a:p>
        </p:txBody>
      </p:sp>
      <p:sp>
        <p:nvSpPr>
          <p:cNvPr id="6" name="Rectangle 2"/>
          <p:cNvSpPr txBox="1">
            <a:spLocks noChangeArrowheads="1"/>
          </p:cNvSpPr>
          <p:nvPr/>
        </p:nvSpPr>
        <p:spPr bwMode="auto">
          <a:xfrm>
            <a:off x="540972" y="80789"/>
            <a:ext cx="777716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65113" indent="-265113" algn="l" rtl="0" eaLnBrk="0" fontAlgn="base" hangingPunct="0">
              <a:spcBef>
                <a:spcPct val="20000"/>
              </a:spcBef>
              <a:spcAft>
                <a:spcPct val="0"/>
              </a:spcAft>
              <a:buClr>
                <a:srgbClr val="FF0000"/>
              </a:buClr>
              <a:buFont typeface="Wingdings" pitchFamily="2" charset="2"/>
              <a:buChar char="l"/>
              <a:defRPr kumimoji="1" sz="2800">
                <a:solidFill>
                  <a:schemeClr val="tx1"/>
                </a:solidFill>
                <a:latin typeface="+mn-lt"/>
                <a:ea typeface="+mn-ea"/>
                <a:cs typeface="+mn-cs"/>
              </a:defRPr>
            </a:lvl1pPr>
            <a:lvl2pPr marL="628650" indent="-184150" algn="l" rtl="0" eaLnBrk="0" fontAlgn="base" hangingPunct="0">
              <a:spcBef>
                <a:spcPct val="20000"/>
              </a:spcBef>
              <a:spcAft>
                <a:spcPct val="0"/>
              </a:spcAft>
              <a:buClr>
                <a:srgbClr val="008000"/>
              </a:buClr>
              <a:buFont typeface="Wingdings" pitchFamily="2" charset="2"/>
              <a:buChar char="l"/>
              <a:defRPr kumimoji="1" sz="2400">
                <a:solidFill>
                  <a:schemeClr val="tx1"/>
                </a:solidFill>
                <a:latin typeface="+mn-lt"/>
                <a:ea typeface="+mn-ea"/>
              </a:defRPr>
            </a:lvl2pPr>
            <a:lvl3pPr marL="981075" indent="-173038" algn="l" rtl="0" eaLnBrk="0" fontAlgn="base" hangingPunct="0">
              <a:spcBef>
                <a:spcPct val="20000"/>
              </a:spcBef>
              <a:spcAft>
                <a:spcPct val="0"/>
              </a:spcAft>
              <a:buClr>
                <a:srgbClr val="0000FF"/>
              </a:buClr>
              <a:buFont typeface="Wingdings" pitchFamily="2" charset="2"/>
              <a:buChar char="l"/>
              <a:defRPr kumimoji="1" sz="2000">
                <a:solidFill>
                  <a:schemeClr val="tx1"/>
                </a:solidFill>
                <a:latin typeface="+mn-lt"/>
                <a:ea typeface="+mn-ea"/>
              </a:defRPr>
            </a:lvl3pPr>
            <a:lvl4pPr marL="1344613" indent="-184150" algn="l" rtl="0" eaLnBrk="0" fontAlgn="base" hangingPunct="0">
              <a:spcBef>
                <a:spcPct val="20000"/>
              </a:spcBef>
              <a:spcAft>
                <a:spcPct val="0"/>
              </a:spcAft>
              <a:buClr>
                <a:srgbClr val="FF6600"/>
              </a:buClr>
              <a:buFont typeface="Wingdings" pitchFamily="2" charset="2"/>
              <a:buChar char="l"/>
              <a:defRPr kumimoji="1">
                <a:solidFill>
                  <a:schemeClr val="tx1"/>
                </a:solidFill>
                <a:latin typeface="+mn-lt"/>
                <a:ea typeface="+mn-ea"/>
              </a:defRPr>
            </a:lvl4pPr>
            <a:lvl5pPr marL="1708150" indent="-184150" algn="l" rtl="0" eaLnBrk="0" fontAlgn="base" hangingPunct="0">
              <a:spcBef>
                <a:spcPct val="20000"/>
              </a:spcBef>
              <a:spcAft>
                <a:spcPct val="0"/>
              </a:spcAft>
              <a:buClr>
                <a:srgbClr val="6600FF"/>
              </a:buClr>
              <a:buFont typeface="Wingdings" pitchFamily="2" charset="2"/>
              <a:buChar char="l"/>
              <a:defRPr kumimoji="1">
                <a:solidFill>
                  <a:schemeClr val="tx1"/>
                </a:solidFill>
                <a:latin typeface="+mn-lt"/>
                <a:ea typeface="+mn-ea"/>
              </a:defRPr>
            </a:lvl5pPr>
            <a:lvl6pPr marL="21653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6pPr>
            <a:lvl7pPr marL="26225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7pPr>
            <a:lvl8pPr marL="30797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8pPr>
            <a:lvl9pPr marL="35369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9pPr>
          </a:lstStyle>
          <a:p>
            <a:pPr algn="ctr" eaLnBrk="1" hangingPunct="1">
              <a:buFontTx/>
              <a:buNone/>
              <a:defRPr/>
            </a:pPr>
            <a:r>
              <a:rPr lang="ja-JP" altLang="en-US" b="1" dirty="0">
                <a:solidFill>
                  <a:schemeClr val="accent5">
                    <a:lumMod val="50000"/>
                  </a:schemeClr>
                </a:solidFill>
                <a:latin typeface="Meiryo UI" panose="020B0604030504040204" pitchFamily="50" charset="-128"/>
                <a:ea typeface="Meiryo UI" panose="020B0604030504040204" pitchFamily="50" charset="-128"/>
              </a:rPr>
              <a:t>競合先からのアプローチ</a:t>
            </a:r>
          </a:p>
        </p:txBody>
      </p:sp>
      <p:sp>
        <p:nvSpPr>
          <p:cNvPr id="2" name="テキスト プレースホルダー 1"/>
          <p:cNvSpPr>
            <a:spLocks noGrp="1"/>
          </p:cNvSpPr>
          <p:nvPr>
            <p:ph type="body" sz="half" idx="1"/>
          </p:nvPr>
        </p:nvSpPr>
        <p:spPr>
          <a:xfrm>
            <a:off x="88256" y="1007924"/>
            <a:ext cx="8947794" cy="5328592"/>
          </a:xfrm>
        </p:spPr>
        <p:txBody>
          <a:bodyPr/>
          <a:lstStyle/>
          <a:p>
            <a:pPr marL="0" indent="0">
              <a:buNone/>
            </a:pPr>
            <a:r>
              <a:rPr lang="en-US" altLang="ja-JP" sz="2000" b="1" dirty="0">
                <a:solidFill>
                  <a:schemeClr val="accent5">
                    <a:lumMod val="50000"/>
                  </a:schemeClr>
                </a:solidFill>
                <a:latin typeface="Meiryo UI" panose="020B0604030504040204" pitchFamily="50" charset="-128"/>
                <a:ea typeface="Meiryo UI" panose="020B0604030504040204" pitchFamily="50" charset="-128"/>
              </a:rPr>
              <a:t>【</a:t>
            </a:r>
            <a:r>
              <a:rPr lang="ja-JP" altLang="en-US" sz="2000" b="1" dirty="0">
                <a:solidFill>
                  <a:schemeClr val="accent5">
                    <a:lumMod val="50000"/>
                  </a:schemeClr>
                </a:solidFill>
                <a:latin typeface="Meiryo UI" panose="020B0604030504040204" pitchFamily="50" charset="-128"/>
                <a:ea typeface="Meiryo UI" panose="020B0604030504040204" pitchFamily="50" charset="-128"/>
              </a:rPr>
              <a:t>回答</a:t>
            </a:r>
            <a:r>
              <a:rPr lang="en-US" altLang="ja-JP" sz="2000" b="1" dirty="0">
                <a:solidFill>
                  <a:schemeClr val="accent5">
                    <a:lumMod val="50000"/>
                  </a:schemeClr>
                </a:solidFill>
                <a:latin typeface="Meiryo UI" panose="020B0604030504040204" pitchFamily="50" charset="-128"/>
                <a:ea typeface="Meiryo UI" panose="020B0604030504040204" pitchFamily="50" charset="-128"/>
              </a:rPr>
              <a:t>】</a:t>
            </a:r>
            <a:r>
              <a:rPr lang="ja-JP" altLang="en-US" sz="2000" b="1" dirty="0">
                <a:solidFill>
                  <a:schemeClr val="accent5">
                    <a:lumMod val="50000"/>
                  </a:schemeClr>
                </a:solidFill>
                <a:latin typeface="Meiryo UI" panose="020B0604030504040204" pitchFamily="50" charset="-128"/>
                <a:ea typeface="Meiryo UI" panose="020B0604030504040204" pitchFamily="50" charset="-128"/>
              </a:rPr>
              <a:t>　</a:t>
            </a:r>
            <a:r>
              <a:rPr lang="ja-JP" altLang="en-US" sz="2000" b="1" u="sng" dirty="0">
                <a:solidFill>
                  <a:schemeClr val="accent5">
                    <a:lumMod val="50000"/>
                  </a:schemeClr>
                </a:solidFill>
                <a:latin typeface="Meiryo UI" panose="020B0604030504040204" pitchFamily="50" charset="-128"/>
                <a:ea typeface="Meiryo UI" panose="020B0604030504040204" pitchFamily="50" charset="-128"/>
              </a:rPr>
              <a:t>以下７点につき留意する事。</a:t>
            </a:r>
            <a:endParaRPr lang="en-US" altLang="ja-JP" sz="2000" b="1" u="sng" dirty="0">
              <a:solidFill>
                <a:schemeClr val="accent5">
                  <a:lumMod val="50000"/>
                </a:schemeClr>
              </a:solidFill>
              <a:latin typeface="Meiryo UI" panose="020B0604030504040204" pitchFamily="50" charset="-128"/>
              <a:ea typeface="Meiryo UI" panose="020B0604030504040204" pitchFamily="50" charset="-128"/>
            </a:endParaRPr>
          </a:p>
          <a:p>
            <a:pPr marL="0" lvl="0" indent="0">
              <a:buNone/>
            </a:pPr>
            <a:r>
              <a:rPr lang="ja-JP" altLang="en-US" sz="2000" b="1" dirty="0">
                <a:latin typeface="Meiryo UI" panose="020B0604030504040204" pitchFamily="50" charset="-128"/>
                <a:ea typeface="Meiryo UI" panose="020B0604030504040204" pitchFamily="50" charset="-128"/>
              </a:rPr>
              <a:t>①　純粋に材料調達先の探索なのか？</a:t>
            </a:r>
            <a:endParaRPr lang="en-US" altLang="ja-JP" sz="2000" b="1" dirty="0">
              <a:latin typeface="Meiryo UI" panose="020B0604030504040204" pitchFamily="50" charset="-128"/>
              <a:ea typeface="Meiryo UI" panose="020B0604030504040204" pitchFamily="50" charset="-128"/>
            </a:endParaRPr>
          </a:p>
          <a:p>
            <a:pPr marL="534988" lvl="0" indent="-268288">
              <a:buNone/>
            </a:pPr>
            <a:r>
              <a:rPr lang="ja-JP" altLang="en-US" sz="2000" dirty="0">
                <a:latin typeface="Meiryo UI" panose="020B0604030504040204" pitchFamily="50" charset="-128"/>
                <a:ea typeface="Meiryo UI" panose="020B0604030504040204" pitchFamily="50" charset="-128"/>
              </a:rPr>
              <a:t>・材料調達先</a:t>
            </a:r>
            <a:r>
              <a:rPr lang="ja-JP" altLang="ja-JP" sz="2000" dirty="0">
                <a:latin typeface="Meiryo UI" panose="020B0604030504040204" pitchFamily="50" charset="-128"/>
                <a:ea typeface="Meiryo UI" panose="020B0604030504040204" pitchFamily="50" charset="-128"/>
              </a:rPr>
              <a:t>選定の際に、当社競合先であっても当社が調達側で相手先がサプライヤーという</a:t>
            </a:r>
            <a:r>
              <a:rPr lang="ja-JP" altLang="ja-JP" sz="2000" dirty="0">
                <a:solidFill>
                  <a:srgbClr val="FF0000"/>
                </a:solidFill>
                <a:latin typeface="Meiryo UI" panose="020B0604030504040204" pitchFamily="50" charset="-128"/>
                <a:ea typeface="Meiryo UI" panose="020B0604030504040204" pitchFamily="50" charset="-128"/>
              </a:rPr>
              <a:t>タテの取引関係</a:t>
            </a:r>
            <a:r>
              <a:rPr lang="ja-JP" altLang="ja-JP" sz="2000" dirty="0">
                <a:latin typeface="Meiryo UI" panose="020B0604030504040204" pitchFamily="50" charset="-128"/>
                <a:ea typeface="Meiryo UI" panose="020B0604030504040204" pitchFamily="50" charset="-128"/>
              </a:rPr>
              <a:t>が成り立ち、且つ当社が具体的にある品目の調達先を探しているという目的においてその打ち合わせを行うことは問題にはならない。</a:t>
            </a:r>
            <a:endParaRPr lang="en-US" altLang="ja-JP" sz="2000" dirty="0">
              <a:latin typeface="Meiryo UI" panose="020B0604030504040204" pitchFamily="50" charset="-128"/>
              <a:ea typeface="Meiryo UI" panose="020B0604030504040204" pitchFamily="50" charset="-128"/>
            </a:endParaRPr>
          </a:p>
          <a:p>
            <a:pPr marL="0" lvl="0" indent="0">
              <a:buNone/>
            </a:pPr>
            <a:r>
              <a:rPr lang="ja-JP" altLang="en-US" sz="2000" dirty="0">
                <a:solidFill>
                  <a:srgbClr val="FF0000"/>
                </a:solidFill>
                <a:latin typeface="Meiryo UI" panose="020B0604030504040204" pitchFamily="50" charset="-128"/>
                <a:ea typeface="Meiryo UI" panose="020B0604030504040204" pitchFamily="50" charset="-128"/>
              </a:rPr>
              <a:t>　　</a:t>
            </a:r>
            <a:r>
              <a:rPr lang="en-US" altLang="ja-JP" sz="2000" dirty="0">
                <a:solidFill>
                  <a:srgbClr val="FF0000"/>
                </a:solidFill>
                <a:latin typeface="Meiryo UI" panose="020B0604030504040204" pitchFamily="50" charset="-128"/>
                <a:ea typeface="Meiryo UI" panose="020B0604030504040204" pitchFamily="50" charset="-128"/>
              </a:rPr>
              <a:t>(</a:t>
            </a:r>
            <a:r>
              <a:rPr lang="ja-JP" altLang="ja-JP" sz="2000" dirty="0">
                <a:solidFill>
                  <a:srgbClr val="FF0000"/>
                </a:solidFill>
                <a:latin typeface="Meiryo UI" panose="020B0604030504040204" pitchFamily="50" charset="-128"/>
                <a:ea typeface="Meiryo UI" panose="020B0604030504040204" pitchFamily="50" charset="-128"/>
              </a:rPr>
              <a:t>調達先の探索と検討という目的</a:t>
            </a:r>
            <a:r>
              <a:rPr lang="en-US" altLang="ja-JP" sz="2000" dirty="0">
                <a:solidFill>
                  <a:srgbClr val="FF0000"/>
                </a:solidFill>
                <a:latin typeface="Meiryo UI" panose="020B0604030504040204" pitchFamily="50" charset="-128"/>
                <a:ea typeface="Meiryo UI" panose="020B0604030504040204" pitchFamily="50" charset="-128"/>
              </a:rPr>
              <a:t>)</a:t>
            </a:r>
          </a:p>
          <a:p>
            <a:pPr marL="534988" lvl="0" indent="-268288">
              <a:buNone/>
            </a:pPr>
            <a:r>
              <a:rPr lang="ja-JP" altLang="en-US" sz="2000" dirty="0">
                <a:latin typeface="Meiryo UI" panose="020B0604030504040204" pitchFamily="50" charset="-128"/>
                <a:ea typeface="Meiryo UI" panose="020B0604030504040204" pitchFamily="50" charset="-128"/>
              </a:rPr>
              <a:t>・</a:t>
            </a:r>
            <a:r>
              <a:rPr lang="ja-JP" altLang="ja-JP" sz="2000" dirty="0">
                <a:latin typeface="Meiryo UI" panose="020B0604030504040204" pitchFamily="50" charset="-128"/>
                <a:ea typeface="Meiryo UI" panose="020B0604030504040204" pitchFamily="50" charset="-128"/>
              </a:rPr>
              <a:t>ただし、あくまでも調達する対象物に関する話に限定し、本目的以外の話は一切しない</a:t>
            </a:r>
            <a:r>
              <a:rPr lang="ja-JP" altLang="en-US" sz="2000" dirty="0">
                <a:latin typeface="Meiryo UI" panose="020B0604030504040204" pitchFamily="50" charset="-128"/>
                <a:ea typeface="Meiryo UI" panose="020B0604030504040204" pitchFamily="50" charset="-128"/>
              </a:rPr>
              <a:t>（</a:t>
            </a:r>
            <a:r>
              <a:rPr lang="ja-JP" altLang="ja-JP" sz="2000" dirty="0">
                <a:latin typeface="Meiryo UI" panose="020B0604030504040204" pitchFamily="50" charset="-128"/>
                <a:ea typeface="Meiryo UI" panose="020B0604030504040204" pitchFamily="50" charset="-128"/>
              </a:rPr>
              <a:t>競合製品の価格</a:t>
            </a:r>
            <a:r>
              <a:rPr lang="en-US" altLang="ja-JP" sz="2000" dirty="0">
                <a:latin typeface="Meiryo UI" panose="020B0604030504040204" pitchFamily="50" charset="-128"/>
                <a:ea typeface="Meiryo UI" panose="020B0604030504040204" pitchFamily="50" charset="-128"/>
              </a:rPr>
              <a:t>/</a:t>
            </a:r>
            <a:r>
              <a:rPr lang="ja-JP" altLang="ja-JP" sz="2000" dirty="0">
                <a:latin typeface="Meiryo UI" panose="020B0604030504040204" pitchFamily="50" charset="-128"/>
                <a:ea typeface="Meiryo UI" panose="020B0604030504040204" pitchFamily="50" charset="-128"/>
              </a:rPr>
              <a:t>数量</a:t>
            </a:r>
            <a:r>
              <a:rPr lang="en-US" altLang="ja-JP" sz="2000" dirty="0">
                <a:latin typeface="Meiryo UI" panose="020B0604030504040204" pitchFamily="50" charset="-128"/>
                <a:ea typeface="Meiryo UI" panose="020B0604030504040204" pitchFamily="50" charset="-128"/>
              </a:rPr>
              <a:t>/</a:t>
            </a:r>
            <a:r>
              <a:rPr lang="ja-JP" altLang="ja-JP" sz="2000" dirty="0">
                <a:latin typeface="Meiryo UI" panose="020B0604030504040204" pitchFamily="50" charset="-128"/>
                <a:ea typeface="Meiryo UI" panose="020B0604030504040204" pitchFamily="50" charset="-128"/>
              </a:rPr>
              <a:t>シェア</a:t>
            </a:r>
            <a:r>
              <a:rPr lang="en-US" altLang="ja-JP" sz="2000" dirty="0">
                <a:latin typeface="Meiryo UI" panose="020B0604030504040204" pitchFamily="50" charset="-128"/>
                <a:ea typeface="Meiryo UI" panose="020B0604030504040204" pitchFamily="50" charset="-128"/>
              </a:rPr>
              <a:t>/</a:t>
            </a:r>
            <a:r>
              <a:rPr lang="ja-JP" altLang="ja-JP" sz="2000" dirty="0">
                <a:latin typeface="Meiryo UI" panose="020B0604030504040204" pitchFamily="50" charset="-128"/>
                <a:ea typeface="Meiryo UI" panose="020B0604030504040204" pitchFamily="50" charset="-128"/>
              </a:rPr>
              <a:t>他社の技術情報など）</a:t>
            </a:r>
          </a:p>
          <a:p>
            <a:pPr marL="0" lvl="0" indent="0">
              <a:buNone/>
            </a:pPr>
            <a:endParaRPr lang="en-US" altLang="ja-JP" sz="2000" dirty="0">
              <a:latin typeface="Meiryo UI" panose="020B0604030504040204" pitchFamily="50" charset="-128"/>
              <a:ea typeface="Meiryo UI" panose="020B0604030504040204" pitchFamily="50" charset="-128"/>
            </a:endParaRPr>
          </a:p>
          <a:p>
            <a:pPr marL="0" lvl="0" indent="0">
              <a:buNone/>
            </a:pPr>
            <a:r>
              <a:rPr lang="ja-JP" altLang="en-US" sz="2000" b="1" dirty="0">
                <a:latin typeface="Meiryo UI" panose="020B0604030504040204" pitchFamily="50" charset="-128"/>
                <a:ea typeface="Meiryo UI" panose="020B0604030504040204" pitchFamily="50" charset="-128"/>
              </a:rPr>
              <a:t>②　調達先の探索に必要な確認事項か？</a:t>
            </a:r>
            <a:endParaRPr lang="en-US" altLang="ja-JP" sz="2000" b="1" dirty="0">
              <a:latin typeface="Meiryo UI" panose="020B0604030504040204" pitchFamily="50" charset="-128"/>
              <a:ea typeface="Meiryo UI" panose="020B0604030504040204" pitchFamily="50" charset="-128"/>
            </a:endParaRPr>
          </a:p>
          <a:p>
            <a:pPr marL="450850" lvl="0" indent="-184150">
              <a:buNone/>
            </a:pPr>
            <a:r>
              <a:rPr lang="ja-JP" altLang="en-US" sz="2000" dirty="0">
                <a:latin typeface="Meiryo UI" panose="020B0604030504040204" pitchFamily="50" charset="-128"/>
                <a:ea typeface="Meiryo UI" panose="020B0604030504040204" pitchFamily="50" charset="-128"/>
              </a:rPr>
              <a:t>・</a:t>
            </a:r>
            <a:r>
              <a:rPr lang="ja-JP" altLang="ja-JP" sz="2000" dirty="0">
                <a:latin typeface="Meiryo UI" panose="020B0604030504040204" pitchFamily="50" charset="-128"/>
                <a:ea typeface="Meiryo UI" panose="020B0604030504040204" pitchFamily="50" charset="-128"/>
              </a:rPr>
              <a:t>現行キャパが空いているか？対応できる技術があるか？といった内容が</a:t>
            </a:r>
            <a:r>
              <a:rPr lang="ja-JP" altLang="ja-JP" sz="2000" dirty="0">
                <a:solidFill>
                  <a:srgbClr val="FF0000"/>
                </a:solidFill>
                <a:latin typeface="Meiryo UI" panose="020B0604030504040204" pitchFamily="50" charset="-128"/>
                <a:ea typeface="Meiryo UI" panose="020B0604030504040204" pitchFamily="50" charset="-128"/>
              </a:rPr>
              <a:t>本目的の実施において必要な確認事項</a:t>
            </a:r>
            <a:r>
              <a:rPr lang="ja-JP" altLang="ja-JP" sz="2000" dirty="0">
                <a:latin typeface="Meiryo UI" panose="020B0604030504040204" pitchFamily="50" charset="-128"/>
                <a:ea typeface="Meiryo UI" panose="020B0604030504040204" pitchFamily="50" charset="-128"/>
              </a:rPr>
              <a:t>であれば問題ない。</a:t>
            </a:r>
            <a:endParaRPr lang="en-US" altLang="ja-JP" sz="2000" dirty="0">
              <a:latin typeface="Meiryo UI" panose="020B0604030504040204" pitchFamily="50" charset="-128"/>
              <a:ea typeface="Meiryo UI" panose="020B0604030504040204" pitchFamily="50" charset="-128"/>
            </a:endParaRPr>
          </a:p>
          <a:p>
            <a:pPr marL="450850" lvl="0" indent="-184150">
              <a:buNone/>
            </a:pPr>
            <a:r>
              <a:rPr lang="en-US" altLang="ja-JP" sz="2000" dirty="0">
                <a:latin typeface="Meiryo UI" panose="020B0604030504040204" pitchFamily="50" charset="-128"/>
                <a:ea typeface="Meiryo UI" panose="020B0604030504040204" pitchFamily="50" charset="-128"/>
              </a:rPr>
              <a:t>	</a:t>
            </a:r>
            <a:r>
              <a:rPr lang="ja-JP" altLang="ja-JP" sz="2000" dirty="0">
                <a:latin typeface="Meiryo UI" panose="020B0604030504040204" pitchFamily="50" charset="-128"/>
                <a:ea typeface="Meiryo UI" panose="020B0604030504040204" pitchFamily="50" charset="-128"/>
              </a:rPr>
              <a:t>逆に目的の範囲から外れる確認事項であると問題になりうる。</a:t>
            </a:r>
            <a:r>
              <a:rPr lang="en-US" altLang="ja-JP" sz="2000" dirty="0">
                <a:latin typeface="Meiryo UI" panose="020B0604030504040204" pitchFamily="50" charset="-128"/>
                <a:ea typeface="Meiryo UI" panose="020B0604030504040204" pitchFamily="50" charset="-128"/>
              </a:rPr>
              <a:t> </a:t>
            </a:r>
            <a:endParaRPr lang="ja-JP" altLang="ja-JP" sz="2000" dirty="0">
              <a:latin typeface="Meiryo UI" panose="020B0604030504040204" pitchFamily="50" charset="-128"/>
              <a:ea typeface="Meiryo UI" panose="020B0604030504040204" pitchFamily="50" charset="-128"/>
            </a:endParaRPr>
          </a:p>
          <a:p>
            <a:pPr marL="0" indent="0">
              <a:buNone/>
            </a:pPr>
            <a:endParaRPr lang="en-US" altLang="ja-JP" sz="2000" dirty="0"/>
          </a:p>
        </p:txBody>
      </p:sp>
    </p:spTree>
    <p:extLst>
      <p:ext uri="{BB962C8B-B14F-4D97-AF65-F5344CB8AC3E}">
        <p14:creationId xmlns:p14="http://schemas.microsoft.com/office/powerpoint/2010/main" val="1555458070"/>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スライド番号プレースホルダ 7"/>
          <p:cNvSpPr>
            <a:spLocks noGrp="1"/>
          </p:cNvSpPr>
          <p:nvPr>
            <p:ph type="sldNum" sz="quarter" idx="11"/>
          </p:nvPr>
        </p:nvSpPr>
        <p:spPr/>
        <p:txBody>
          <a:bodyPr/>
          <a:lstStyle/>
          <a:p>
            <a:pPr>
              <a:defRPr/>
            </a:pPr>
            <a:fld id="{D004B069-A9AC-4526-8C14-2F76584337F4}" type="slidenum">
              <a:rPr lang="en-US" altLang="ja-JP" smtClean="0"/>
              <a:pPr>
                <a:defRPr/>
              </a:pPr>
              <a:t>15</a:t>
            </a:fld>
            <a:r>
              <a:rPr lang="en-US" altLang="ja-JP" dirty="0"/>
              <a:t>/30</a:t>
            </a:r>
          </a:p>
        </p:txBody>
      </p:sp>
      <p:sp>
        <p:nvSpPr>
          <p:cNvPr id="6" name="Rectangle 2"/>
          <p:cNvSpPr txBox="1">
            <a:spLocks noChangeArrowheads="1"/>
          </p:cNvSpPr>
          <p:nvPr/>
        </p:nvSpPr>
        <p:spPr bwMode="auto">
          <a:xfrm>
            <a:off x="971302" y="117004"/>
            <a:ext cx="777716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65113" indent="-265113" algn="l" rtl="0" eaLnBrk="0" fontAlgn="base" hangingPunct="0">
              <a:spcBef>
                <a:spcPct val="20000"/>
              </a:spcBef>
              <a:spcAft>
                <a:spcPct val="0"/>
              </a:spcAft>
              <a:buClr>
                <a:srgbClr val="FF0000"/>
              </a:buClr>
              <a:buFont typeface="Wingdings" pitchFamily="2" charset="2"/>
              <a:buChar char="l"/>
              <a:defRPr kumimoji="1" sz="2800">
                <a:solidFill>
                  <a:schemeClr val="tx1"/>
                </a:solidFill>
                <a:latin typeface="+mn-lt"/>
                <a:ea typeface="+mn-ea"/>
                <a:cs typeface="+mn-cs"/>
              </a:defRPr>
            </a:lvl1pPr>
            <a:lvl2pPr marL="628650" indent="-184150" algn="l" rtl="0" eaLnBrk="0" fontAlgn="base" hangingPunct="0">
              <a:spcBef>
                <a:spcPct val="20000"/>
              </a:spcBef>
              <a:spcAft>
                <a:spcPct val="0"/>
              </a:spcAft>
              <a:buClr>
                <a:srgbClr val="008000"/>
              </a:buClr>
              <a:buFont typeface="Wingdings" pitchFamily="2" charset="2"/>
              <a:buChar char="l"/>
              <a:defRPr kumimoji="1" sz="2400">
                <a:solidFill>
                  <a:schemeClr val="tx1"/>
                </a:solidFill>
                <a:latin typeface="+mn-lt"/>
                <a:ea typeface="+mn-ea"/>
              </a:defRPr>
            </a:lvl2pPr>
            <a:lvl3pPr marL="981075" indent="-173038" algn="l" rtl="0" eaLnBrk="0" fontAlgn="base" hangingPunct="0">
              <a:spcBef>
                <a:spcPct val="20000"/>
              </a:spcBef>
              <a:spcAft>
                <a:spcPct val="0"/>
              </a:spcAft>
              <a:buClr>
                <a:srgbClr val="0000FF"/>
              </a:buClr>
              <a:buFont typeface="Wingdings" pitchFamily="2" charset="2"/>
              <a:buChar char="l"/>
              <a:defRPr kumimoji="1" sz="2000">
                <a:solidFill>
                  <a:schemeClr val="tx1"/>
                </a:solidFill>
                <a:latin typeface="+mn-lt"/>
                <a:ea typeface="+mn-ea"/>
              </a:defRPr>
            </a:lvl3pPr>
            <a:lvl4pPr marL="1344613" indent="-184150" algn="l" rtl="0" eaLnBrk="0" fontAlgn="base" hangingPunct="0">
              <a:spcBef>
                <a:spcPct val="20000"/>
              </a:spcBef>
              <a:spcAft>
                <a:spcPct val="0"/>
              </a:spcAft>
              <a:buClr>
                <a:srgbClr val="FF6600"/>
              </a:buClr>
              <a:buFont typeface="Wingdings" pitchFamily="2" charset="2"/>
              <a:buChar char="l"/>
              <a:defRPr kumimoji="1">
                <a:solidFill>
                  <a:schemeClr val="tx1"/>
                </a:solidFill>
                <a:latin typeface="+mn-lt"/>
                <a:ea typeface="+mn-ea"/>
              </a:defRPr>
            </a:lvl4pPr>
            <a:lvl5pPr marL="1708150" indent="-184150" algn="l" rtl="0" eaLnBrk="0" fontAlgn="base" hangingPunct="0">
              <a:spcBef>
                <a:spcPct val="20000"/>
              </a:spcBef>
              <a:spcAft>
                <a:spcPct val="0"/>
              </a:spcAft>
              <a:buClr>
                <a:srgbClr val="6600FF"/>
              </a:buClr>
              <a:buFont typeface="Wingdings" pitchFamily="2" charset="2"/>
              <a:buChar char="l"/>
              <a:defRPr kumimoji="1">
                <a:solidFill>
                  <a:schemeClr val="tx1"/>
                </a:solidFill>
                <a:latin typeface="+mn-lt"/>
                <a:ea typeface="+mn-ea"/>
              </a:defRPr>
            </a:lvl5pPr>
            <a:lvl6pPr marL="21653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6pPr>
            <a:lvl7pPr marL="26225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7pPr>
            <a:lvl8pPr marL="30797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8pPr>
            <a:lvl9pPr marL="35369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9pPr>
          </a:lstStyle>
          <a:p>
            <a:pPr algn="ctr" eaLnBrk="1" hangingPunct="1">
              <a:buFontTx/>
              <a:buNone/>
              <a:defRPr/>
            </a:pPr>
            <a:r>
              <a:rPr lang="ja-JP" altLang="en-US" b="1" dirty="0">
                <a:solidFill>
                  <a:schemeClr val="accent5">
                    <a:lumMod val="50000"/>
                  </a:schemeClr>
                </a:solidFill>
                <a:latin typeface="Meiryo UI" panose="020B0604030504040204" pitchFamily="50" charset="-128"/>
                <a:ea typeface="Meiryo UI" panose="020B0604030504040204" pitchFamily="50" charset="-128"/>
              </a:rPr>
              <a:t>競合先からのアプローチ</a:t>
            </a:r>
          </a:p>
        </p:txBody>
      </p:sp>
      <p:sp>
        <p:nvSpPr>
          <p:cNvPr id="2" name="テキスト プレースホルダー 1"/>
          <p:cNvSpPr>
            <a:spLocks noGrp="1"/>
          </p:cNvSpPr>
          <p:nvPr>
            <p:ph type="body" sz="half" idx="1"/>
          </p:nvPr>
        </p:nvSpPr>
        <p:spPr>
          <a:xfrm>
            <a:off x="107504" y="908931"/>
            <a:ext cx="9036496" cy="5328592"/>
          </a:xfrm>
        </p:spPr>
        <p:txBody>
          <a:bodyPr/>
          <a:lstStyle/>
          <a:p>
            <a:pPr marL="0" indent="0">
              <a:buNone/>
            </a:pPr>
            <a:r>
              <a:rPr lang="en-US" altLang="ja-JP" sz="2000" b="1" dirty="0">
                <a:solidFill>
                  <a:schemeClr val="accent5">
                    <a:lumMod val="50000"/>
                  </a:schemeClr>
                </a:solidFill>
                <a:latin typeface="Meiryo UI" panose="020B0604030504040204" pitchFamily="50" charset="-128"/>
                <a:ea typeface="Meiryo UI" panose="020B0604030504040204" pitchFamily="50" charset="-128"/>
              </a:rPr>
              <a:t>【</a:t>
            </a:r>
            <a:r>
              <a:rPr lang="ja-JP" altLang="en-US" sz="2000" b="1" dirty="0">
                <a:solidFill>
                  <a:schemeClr val="accent5">
                    <a:lumMod val="50000"/>
                  </a:schemeClr>
                </a:solidFill>
                <a:latin typeface="Meiryo UI" panose="020B0604030504040204" pitchFamily="50" charset="-128"/>
                <a:ea typeface="Meiryo UI" panose="020B0604030504040204" pitchFamily="50" charset="-128"/>
              </a:rPr>
              <a:t>回答</a:t>
            </a:r>
            <a:r>
              <a:rPr lang="en-US" altLang="ja-JP" sz="2000" b="1" dirty="0">
                <a:solidFill>
                  <a:schemeClr val="accent5">
                    <a:lumMod val="50000"/>
                  </a:schemeClr>
                </a:solidFill>
                <a:latin typeface="Meiryo UI" panose="020B0604030504040204" pitchFamily="50" charset="-128"/>
                <a:ea typeface="Meiryo UI" panose="020B0604030504040204" pitchFamily="50" charset="-128"/>
              </a:rPr>
              <a:t>】</a:t>
            </a:r>
            <a:endParaRPr lang="ja-JP" altLang="ja-JP" sz="2000" b="1" dirty="0">
              <a:solidFill>
                <a:schemeClr val="accent5">
                  <a:lumMod val="50000"/>
                </a:schemeClr>
              </a:solidFill>
              <a:latin typeface="Meiryo UI" panose="020B0604030504040204" pitchFamily="50" charset="-128"/>
              <a:ea typeface="Meiryo UI" panose="020B0604030504040204" pitchFamily="50" charset="-128"/>
            </a:endParaRPr>
          </a:p>
          <a:p>
            <a:pPr marL="0" lvl="0" indent="0">
              <a:buNone/>
            </a:pPr>
            <a:r>
              <a:rPr lang="ja-JP" altLang="en-US" sz="2000" b="1" dirty="0">
                <a:latin typeface="Meiryo UI" panose="020B0604030504040204" pitchFamily="50" charset="-128"/>
                <a:ea typeface="Meiryo UI" panose="020B0604030504040204" pitchFamily="50" charset="-128"/>
              </a:rPr>
              <a:t>③　役割の認識</a:t>
            </a:r>
            <a:endParaRPr lang="en-US" altLang="ja-JP" sz="2000" b="1" dirty="0">
              <a:latin typeface="Meiryo UI" panose="020B0604030504040204" pitchFamily="50" charset="-128"/>
              <a:ea typeface="Meiryo UI" panose="020B0604030504040204" pitchFamily="50" charset="-128"/>
            </a:endParaRPr>
          </a:p>
          <a:p>
            <a:pPr marL="534988" lvl="0" indent="-268288">
              <a:buNone/>
            </a:pPr>
            <a:r>
              <a:rPr lang="ja-JP" altLang="en-US" sz="2000" dirty="0">
                <a:latin typeface="Meiryo UI" panose="020B0604030504040204" pitchFamily="50" charset="-128"/>
                <a:ea typeface="Meiryo UI" panose="020B0604030504040204" pitchFamily="50" charset="-128"/>
              </a:rPr>
              <a:t>・</a:t>
            </a:r>
            <a:r>
              <a:rPr lang="ja-JP" altLang="ja-JP" sz="2000" dirty="0">
                <a:latin typeface="Meiryo UI" panose="020B0604030504040204" pitchFamily="50" charset="-128"/>
                <a:ea typeface="Meiryo UI" panose="020B0604030504040204" pitchFamily="50" charset="-128"/>
              </a:rPr>
              <a:t>原則は</a:t>
            </a:r>
            <a:r>
              <a:rPr lang="ja-JP" altLang="ja-JP" sz="2000" dirty="0">
                <a:solidFill>
                  <a:srgbClr val="FF0000"/>
                </a:solidFill>
                <a:latin typeface="Meiryo UI" panose="020B0604030504040204" pitchFamily="50" charset="-128"/>
                <a:ea typeface="Meiryo UI" panose="020B0604030504040204" pitchFamily="50" charset="-128"/>
              </a:rPr>
              <a:t>調達部門</a:t>
            </a:r>
            <a:r>
              <a:rPr lang="ja-JP" altLang="ja-JP" sz="2000" dirty="0">
                <a:latin typeface="Meiryo UI" panose="020B0604030504040204" pitchFamily="50" charset="-128"/>
                <a:ea typeface="Meiryo UI" panose="020B0604030504040204" pitchFamily="50" charset="-128"/>
              </a:rPr>
              <a:t>が接触するものとし、別途営業担当者が調達を兼任する場合は、“調達”という立場で打ち合わせに従事する。</a:t>
            </a:r>
          </a:p>
          <a:p>
            <a:pPr marL="0" lvl="0" indent="0">
              <a:buNone/>
            </a:pPr>
            <a:endParaRPr lang="en-US" altLang="ja-JP" sz="2000" b="1" dirty="0">
              <a:latin typeface="Meiryo UI" panose="020B0604030504040204" pitchFamily="50" charset="-128"/>
              <a:ea typeface="Meiryo UI" panose="020B0604030504040204" pitchFamily="50" charset="-128"/>
            </a:endParaRPr>
          </a:p>
          <a:p>
            <a:pPr marL="0" lvl="0" indent="0">
              <a:buNone/>
            </a:pPr>
            <a:r>
              <a:rPr lang="ja-JP" altLang="en-US" sz="2000" b="1" dirty="0">
                <a:latin typeface="Meiryo UI" panose="020B0604030504040204" pitchFamily="50" charset="-128"/>
                <a:ea typeface="Meiryo UI" panose="020B0604030504040204" pitchFamily="50" charset="-128"/>
              </a:rPr>
              <a:t>④　情報の遮断と管理</a:t>
            </a:r>
            <a:endParaRPr lang="en-US" altLang="ja-JP" sz="2000" b="1" dirty="0">
              <a:latin typeface="Meiryo UI" panose="020B0604030504040204" pitchFamily="50" charset="-128"/>
              <a:ea typeface="Meiryo UI" panose="020B0604030504040204" pitchFamily="50" charset="-128"/>
            </a:endParaRPr>
          </a:p>
          <a:p>
            <a:pPr marL="534988" lvl="0" indent="-268288">
              <a:buNone/>
            </a:pPr>
            <a:r>
              <a:rPr lang="ja-JP" altLang="en-US" sz="2000" dirty="0">
                <a:latin typeface="Meiryo UI" panose="020B0604030504040204" pitchFamily="50" charset="-128"/>
                <a:ea typeface="Meiryo UI" panose="020B0604030504040204" pitchFamily="50" charset="-128"/>
              </a:rPr>
              <a:t>・</a:t>
            </a:r>
            <a:r>
              <a:rPr lang="ja-JP" altLang="ja-JP" sz="2000" dirty="0">
                <a:latin typeface="Meiryo UI" panose="020B0604030504040204" pitchFamily="50" charset="-128"/>
                <a:ea typeface="Meiryo UI" panose="020B0604030504040204" pitchFamily="50" charset="-128"/>
              </a:rPr>
              <a:t>調達目的以外での情報使用、共有は禁止</a:t>
            </a:r>
            <a:r>
              <a:rPr lang="en-US" altLang="ja-JP" sz="2000" dirty="0">
                <a:solidFill>
                  <a:srgbClr val="FF0000"/>
                </a:solidFill>
                <a:latin typeface="Meiryo UI" panose="020B0604030504040204" pitchFamily="50" charset="-128"/>
                <a:ea typeface="Meiryo UI" panose="020B0604030504040204" pitchFamily="50" charset="-128"/>
              </a:rPr>
              <a:t>(</a:t>
            </a:r>
            <a:r>
              <a:rPr lang="ja-JP" altLang="ja-JP" sz="2000" dirty="0">
                <a:solidFill>
                  <a:srgbClr val="FF0000"/>
                </a:solidFill>
                <a:latin typeface="Meiryo UI" panose="020B0604030504040204" pitchFamily="50" charset="-128"/>
                <a:ea typeface="Meiryo UI" panose="020B0604030504040204" pitchFamily="50" charset="-128"/>
              </a:rPr>
              <a:t>目的外使用の禁止）</a:t>
            </a:r>
            <a:r>
              <a:rPr lang="ja-JP" altLang="en-US" sz="2000" dirty="0">
                <a:solidFill>
                  <a:srgbClr val="FF0000"/>
                </a:solidFill>
                <a:latin typeface="Meiryo UI" panose="020B0604030504040204" pitchFamily="50" charset="-128"/>
                <a:ea typeface="Meiryo UI" panose="020B0604030504040204" pitchFamily="50" charset="-128"/>
              </a:rPr>
              <a:t>。</a:t>
            </a:r>
            <a:endParaRPr lang="en-US" altLang="ja-JP" sz="2000" dirty="0">
              <a:solidFill>
                <a:srgbClr val="FF0000"/>
              </a:solidFill>
              <a:latin typeface="Meiryo UI" panose="020B0604030504040204" pitchFamily="50" charset="-128"/>
              <a:ea typeface="Meiryo UI" panose="020B0604030504040204" pitchFamily="50" charset="-128"/>
            </a:endParaRPr>
          </a:p>
          <a:p>
            <a:pPr marL="534988" lvl="0" indent="-268288">
              <a:buNone/>
            </a:pPr>
            <a:r>
              <a:rPr lang="ja-JP" altLang="en-US" sz="2000" dirty="0">
                <a:latin typeface="Meiryo UI" panose="020B0604030504040204" pitchFamily="50" charset="-128"/>
                <a:ea typeface="Meiryo UI" panose="020B0604030504040204" pitchFamily="50" charset="-128"/>
              </a:rPr>
              <a:t>・</a:t>
            </a:r>
            <a:r>
              <a:rPr lang="ja-JP" altLang="ja-JP" sz="2000" dirty="0">
                <a:latin typeface="Meiryo UI" panose="020B0604030504040204" pitchFamily="50" charset="-128"/>
                <a:ea typeface="Meiryo UI" panose="020B0604030504040204" pitchFamily="50" charset="-128"/>
              </a:rPr>
              <a:t>競合先の機微情報（価格、数量等）の観点から営業との情報共有はしない</a:t>
            </a:r>
            <a:r>
              <a:rPr lang="ja-JP" altLang="en-US" sz="2000" dirty="0">
                <a:latin typeface="Meiryo UI" panose="020B0604030504040204" pitchFamily="50" charset="-128"/>
                <a:ea typeface="Meiryo UI" panose="020B0604030504040204" pitchFamily="50" charset="-128"/>
              </a:rPr>
              <a:t>。</a:t>
            </a:r>
            <a:endParaRPr lang="en-US" altLang="ja-JP" sz="2000" dirty="0">
              <a:latin typeface="Meiryo UI" panose="020B0604030504040204" pitchFamily="50" charset="-128"/>
              <a:ea typeface="Meiryo UI" panose="020B0604030504040204" pitchFamily="50" charset="-128"/>
            </a:endParaRPr>
          </a:p>
          <a:p>
            <a:pPr marL="534988" lvl="0" indent="-268288">
              <a:buNone/>
            </a:pPr>
            <a:r>
              <a:rPr lang="ja-JP" altLang="en-US" sz="2000" dirty="0">
                <a:latin typeface="Meiryo UI" panose="020B0604030504040204" pitchFamily="50" charset="-128"/>
                <a:ea typeface="Meiryo UI" panose="020B0604030504040204" pitchFamily="50" charset="-128"/>
              </a:rPr>
              <a:t>・上記に基づく、</a:t>
            </a:r>
            <a:r>
              <a:rPr lang="ja-JP" altLang="ja-JP" sz="2000" dirty="0">
                <a:latin typeface="Meiryo UI" panose="020B0604030504040204" pitchFamily="50" charset="-128"/>
                <a:ea typeface="Meiryo UI" panose="020B0604030504040204" pitchFamily="50" charset="-128"/>
              </a:rPr>
              <a:t>社内で徹底した</a:t>
            </a:r>
            <a:r>
              <a:rPr lang="ja-JP" altLang="ja-JP" sz="2000" dirty="0">
                <a:solidFill>
                  <a:srgbClr val="FF0000"/>
                </a:solidFill>
                <a:latin typeface="Meiryo UI" panose="020B0604030504040204" pitchFamily="50" charset="-128"/>
                <a:ea typeface="Meiryo UI" panose="020B0604030504040204" pitchFamily="50" charset="-128"/>
              </a:rPr>
              <a:t>情報管理</a:t>
            </a:r>
            <a:r>
              <a:rPr lang="ja-JP" altLang="en-US" sz="2000" dirty="0">
                <a:solidFill>
                  <a:srgbClr val="FF0000"/>
                </a:solidFill>
                <a:latin typeface="Meiryo UI" panose="020B0604030504040204" pitchFamily="50" charset="-128"/>
                <a:ea typeface="Meiryo UI" panose="020B0604030504040204" pitchFamily="50" charset="-128"/>
              </a:rPr>
              <a:t>、情報遮断</a:t>
            </a:r>
            <a:r>
              <a:rPr lang="ja-JP" altLang="ja-JP" sz="2000" dirty="0">
                <a:latin typeface="Meiryo UI" panose="020B0604030504040204" pitchFamily="50" charset="-128"/>
                <a:ea typeface="Meiryo UI" panose="020B0604030504040204" pitchFamily="50" charset="-128"/>
              </a:rPr>
              <a:t>を行う。</a:t>
            </a:r>
            <a:endParaRPr lang="en-US" altLang="ja-JP" sz="2000" b="1" dirty="0">
              <a:latin typeface="Meiryo UI" panose="020B0604030504040204" pitchFamily="50" charset="-128"/>
              <a:ea typeface="Meiryo UI" panose="020B0604030504040204" pitchFamily="50" charset="-128"/>
            </a:endParaRPr>
          </a:p>
          <a:p>
            <a:pPr marL="0" lvl="0" indent="0">
              <a:buNone/>
            </a:pPr>
            <a:endParaRPr lang="ja-JP" altLang="ja-JP" sz="2000" dirty="0">
              <a:latin typeface="Meiryo UI" panose="020B0604030504040204" pitchFamily="50" charset="-128"/>
              <a:ea typeface="Meiryo UI" panose="020B0604030504040204" pitchFamily="50" charset="-128"/>
            </a:endParaRPr>
          </a:p>
          <a:p>
            <a:pPr marL="0" lvl="0" indent="0">
              <a:buNone/>
            </a:pPr>
            <a:r>
              <a:rPr lang="ja-JP" altLang="en-US" sz="2000" b="1" dirty="0">
                <a:latin typeface="Meiryo UI" panose="020B0604030504040204" pitchFamily="50" charset="-128"/>
                <a:ea typeface="Meiryo UI" panose="020B0604030504040204" pitchFamily="50" charset="-128"/>
              </a:rPr>
              <a:t>⑤　社内議事録の作成と保管</a:t>
            </a:r>
            <a:endParaRPr lang="en-US" altLang="ja-JP" sz="2000" b="1" dirty="0">
              <a:latin typeface="Meiryo UI" panose="020B0604030504040204" pitchFamily="50" charset="-128"/>
              <a:ea typeface="Meiryo UI" panose="020B0604030504040204" pitchFamily="50" charset="-128"/>
            </a:endParaRPr>
          </a:p>
          <a:p>
            <a:pPr marL="534988" lvl="0" indent="-268288">
              <a:buNone/>
            </a:pPr>
            <a:r>
              <a:rPr lang="ja-JP" altLang="en-US" sz="2000" dirty="0">
                <a:latin typeface="Meiryo UI" panose="020B0604030504040204" pitchFamily="50" charset="-128"/>
                <a:ea typeface="Meiryo UI" panose="020B0604030504040204" pitchFamily="50" charset="-128"/>
              </a:rPr>
              <a:t>・</a:t>
            </a:r>
            <a:r>
              <a:rPr lang="ja-JP" altLang="ja-JP" sz="2000" dirty="0">
                <a:latin typeface="Meiryo UI" panose="020B0604030504040204" pitchFamily="50" charset="-128"/>
                <a:ea typeface="Meiryo UI" panose="020B0604030504040204" pitchFamily="50" charset="-128"/>
              </a:rPr>
              <a:t>以降打ち合わせの都度、必ず</a:t>
            </a:r>
            <a:r>
              <a:rPr lang="ja-JP" altLang="ja-JP" sz="2000" dirty="0">
                <a:solidFill>
                  <a:srgbClr val="FF0000"/>
                </a:solidFill>
                <a:latin typeface="Meiryo UI" panose="020B0604030504040204" pitchFamily="50" charset="-128"/>
                <a:ea typeface="Meiryo UI" panose="020B0604030504040204" pitchFamily="50" charset="-128"/>
              </a:rPr>
              <a:t>社内議事録</a:t>
            </a:r>
            <a:r>
              <a:rPr lang="ja-JP" altLang="ja-JP" sz="2000" dirty="0">
                <a:latin typeface="Meiryo UI" panose="020B0604030504040204" pitchFamily="50" charset="-128"/>
                <a:ea typeface="Meiryo UI" panose="020B0604030504040204" pitchFamily="50" charset="-128"/>
              </a:rPr>
              <a:t>を作成し保管すること。（抵触する案件について議論が無かったことの証明）</a:t>
            </a:r>
            <a:r>
              <a:rPr lang="en-US" altLang="ja-JP" sz="2000" dirty="0">
                <a:latin typeface="Meiryo UI" panose="020B0604030504040204" pitchFamily="50" charset="-128"/>
                <a:ea typeface="Meiryo UI" panose="020B0604030504040204" pitchFamily="50" charset="-128"/>
              </a:rPr>
              <a:t> </a:t>
            </a:r>
          </a:p>
          <a:p>
            <a:pPr marL="0" lvl="0" indent="0">
              <a:buNone/>
            </a:pPr>
            <a:endParaRPr lang="ja-JP" altLang="ja-JP" sz="2000" dirty="0">
              <a:latin typeface="HGｺﾞｼｯｸE" panose="020B0909000000000000" pitchFamily="49" charset="-128"/>
              <a:ea typeface="HGｺﾞｼｯｸE" panose="020B0909000000000000" pitchFamily="49" charset="-128"/>
            </a:endParaRPr>
          </a:p>
        </p:txBody>
      </p:sp>
    </p:spTree>
    <p:extLst>
      <p:ext uri="{BB962C8B-B14F-4D97-AF65-F5344CB8AC3E}">
        <p14:creationId xmlns:p14="http://schemas.microsoft.com/office/powerpoint/2010/main" val="3170379908"/>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スライド番号プレースホルダ 7"/>
          <p:cNvSpPr>
            <a:spLocks noGrp="1"/>
          </p:cNvSpPr>
          <p:nvPr>
            <p:ph type="sldNum" sz="quarter" idx="11"/>
          </p:nvPr>
        </p:nvSpPr>
        <p:spPr/>
        <p:txBody>
          <a:bodyPr/>
          <a:lstStyle/>
          <a:p>
            <a:pPr>
              <a:defRPr/>
            </a:pPr>
            <a:fld id="{D004B069-A9AC-4526-8C14-2F76584337F4}" type="slidenum">
              <a:rPr lang="en-US" altLang="ja-JP" smtClean="0"/>
              <a:pPr>
                <a:defRPr/>
              </a:pPr>
              <a:t>16</a:t>
            </a:fld>
            <a:r>
              <a:rPr lang="en-US" altLang="ja-JP" dirty="0"/>
              <a:t>/30</a:t>
            </a:r>
          </a:p>
        </p:txBody>
      </p:sp>
      <p:sp>
        <p:nvSpPr>
          <p:cNvPr id="6" name="Rectangle 2"/>
          <p:cNvSpPr txBox="1">
            <a:spLocks noChangeArrowheads="1"/>
          </p:cNvSpPr>
          <p:nvPr/>
        </p:nvSpPr>
        <p:spPr bwMode="auto">
          <a:xfrm>
            <a:off x="827584" y="72195"/>
            <a:ext cx="777716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65113" indent="-265113" algn="l" rtl="0" eaLnBrk="0" fontAlgn="base" hangingPunct="0">
              <a:spcBef>
                <a:spcPct val="20000"/>
              </a:spcBef>
              <a:spcAft>
                <a:spcPct val="0"/>
              </a:spcAft>
              <a:buClr>
                <a:srgbClr val="FF0000"/>
              </a:buClr>
              <a:buFont typeface="Wingdings" pitchFamily="2" charset="2"/>
              <a:buChar char="l"/>
              <a:defRPr kumimoji="1" sz="2800">
                <a:solidFill>
                  <a:schemeClr val="tx1"/>
                </a:solidFill>
                <a:latin typeface="+mn-lt"/>
                <a:ea typeface="+mn-ea"/>
                <a:cs typeface="+mn-cs"/>
              </a:defRPr>
            </a:lvl1pPr>
            <a:lvl2pPr marL="628650" indent="-184150" algn="l" rtl="0" eaLnBrk="0" fontAlgn="base" hangingPunct="0">
              <a:spcBef>
                <a:spcPct val="20000"/>
              </a:spcBef>
              <a:spcAft>
                <a:spcPct val="0"/>
              </a:spcAft>
              <a:buClr>
                <a:srgbClr val="008000"/>
              </a:buClr>
              <a:buFont typeface="Wingdings" pitchFamily="2" charset="2"/>
              <a:buChar char="l"/>
              <a:defRPr kumimoji="1" sz="2400">
                <a:solidFill>
                  <a:schemeClr val="tx1"/>
                </a:solidFill>
                <a:latin typeface="+mn-lt"/>
                <a:ea typeface="+mn-ea"/>
              </a:defRPr>
            </a:lvl2pPr>
            <a:lvl3pPr marL="981075" indent="-173038" algn="l" rtl="0" eaLnBrk="0" fontAlgn="base" hangingPunct="0">
              <a:spcBef>
                <a:spcPct val="20000"/>
              </a:spcBef>
              <a:spcAft>
                <a:spcPct val="0"/>
              </a:spcAft>
              <a:buClr>
                <a:srgbClr val="0000FF"/>
              </a:buClr>
              <a:buFont typeface="Wingdings" pitchFamily="2" charset="2"/>
              <a:buChar char="l"/>
              <a:defRPr kumimoji="1" sz="2000">
                <a:solidFill>
                  <a:schemeClr val="tx1"/>
                </a:solidFill>
                <a:latin typeface="+mn-lt"/>
                <a:ea typeface="+mn-ea"/>
              </a:defRPr>
            </a:lvl3pPr>
            <a:lvl4pPr marL="1344613" indent="-184150" algn="l" rtl="0" eaLnBrk="0" fontAlgn="base" hangingPunct="0">
              <a:spcBef>
                <a:spcPct val="20000"/>
              </a:spcBef>
              <a:spcAft>
                <a:spcPct val="0"/>
              </a:spcAft>
              <a:buClr>
                <a:srgbClr val="FF6600"/>
              </a:buClr>
              <a:buFont typeface="Wingdings" pitchFamily="2" charset="2"/>
              <a:buChar char="l"/>
              <a:defRPr kumimoji="1">
                <a:solidFill>
                  <a:schemeClr val="tx1"/>
                </a:solidFill>
                <a:latin typeface="+mn-lt"/>
                <a:ea typeface="+mn-ea"/>
              </a:defRPr>
            </a:lvl4pPr>
            <a:lvl5pPr marL="1708150" indent="-184150" algn="l" rtl="0" eaLnBrk="0" fontAlgn="base" hangingPunct="0">
              <a:spcBef>
                <a:spcPct val="20000"/>
              </a:spcBef>
              <a:spcAft>
                <a:spcPct val="0"/>
              </a:spcAft>
              <a:buClr>
                <a:srgbClr val="6600FF"/>
              </a:buClr>
              <a:buFont typeface="Wingdings" pitchFamily="2" charset="2"/>
              <a:buChar char="l"/>
              <a:defRPr kumimoji="1">
                <a:solidFill>
                  <a:schemeClr val="tx1"/>
                </a:solidFill>
                <a:latin typeface="+mn-lt"/>
                <a:ea typeface="+mn-ea"/>
              </a:defRPr>
            </a:lvl5pPr>
            <a:lvl6pPr marL="21653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6pPr>
            <a:lvl7pPr marL="26225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7pPr>
            <a:lvl8pPr marL="30797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8pPr>
            <a:lvl9pPr marL="35369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9pPr>
          </a:lstStyle>
          <a:p>
            <a:pPr algn="ctr" eaLnBrk="1" hangingPunct="1">
              <a:buFontTx/>
              <a:buNone/>
              <a:defRPr/>
            </a:pPr>
            <a:r>
              <a:rPr lang="ja-JP" altLang="en-US" b="1" dirty="0">
                <a:solidFill>
                  <a:schemeClr val="accent5">
                    <a:lumMod val="50000"/>
                  </a:schemeClr>
                </a:solidFill>
                <a:latin typeface="Meiryo UI" panose="020B0604030504040204" pitchFamily="50" charset="-128"/>
                <a:ea typeface="Meiryo UI" panose="020B0604030504040204" pitchFamily="50" charset="-128"/>
              </a:rPr>
              <a:t>競合先からのアプローチ</a:t>
            </a:r>
          </a:p>
        </p:txBody>
      </p:sp>
      <p:sp>
        <p:nvSpPr>
          <p:cNvPr id="2" name="テキスト プレースホルダー 1"/>
          <p:cNvSpPr>
            <a:spLocks noGrp="1"/>
          </p:cNvSpPr>
          <p:nvPr>
            <p:ph type="body" sz="half" idx="1"/>
          </p:nvPr>
        </p:nvSpPr>
        <p:spPr>
          <a:xfrm>
            <a:off x="88702" y="836712"/>
            <a:ext cx="8947794" cy="5328592"/>
          </a:xfrm>
        </p:spPr>
        <p:txBody>
          <a:bodyPr/>
          <a:lstStyle/>
          <a:p>
            <a:pPr marL="0" indent="0">
              <a:buNone/>
            </a:pPr>
            <a:r>
              <a:rPr lang="en-US" altLang="ja-JP" sz="2000" b="1" dirty="0">
                <a:solidFill>
                  <a:schemeClr val="accent5">
                    <a:lumMod val="50000"/>
                  </a:schemeClr>
                </a:solidFill>
                <a:latin typeface="Meiryo UI" panose="020B0604030504040204" pitchFamily="50" charset="-128"/>
                <a:ea typeface="Meiryo UI" panose="020B0604030504040204" pitchFamily="50" charset="-128"/>
              </a:rPr>
              <a:t>【</a:t>
            </a:r>
            <a:r>
              <a:rPr lang="ja-JP" altLang="en-US" sz="2000" b="1" dirty="0">
                <a:solidFill>
                  <a:schemeClr val="accent5">
                    <a:lumMod val="50000"/>
                  </a:schemeClr>
                </a:solidFill>
                <a:latin typeface="Meiryo UI" panose="020B0604030504040204" pitchFamily="50" charset="-128"/>
                <a:ea typeface="Meiryo UI" panose="020B0604030504040204" pitchFamily="50" charset="-128"/>
              </a:rPr>
              <a:t>回答</a:t>
            </a:r>
            <a:r>
              <a:rPr lang="en-US" altLang="ja-JP" sz="2000" b="1" dirty="0">
                <a:solidFill>
                  <a:schemeClr val="accent5">
                    <a:lumMod val="50000"/>
                  </a:schemeClr>
                </a:solidFill>
                <a:latin typeface="Meiryo UI" panose="020B0604030504040204" pitchFamily="50" charset="-128"/>
                <a:ea typeface="Meiryo UI" panose="020B0604030504040204" pitchFamily="50" charset="-128"/>
              </a:rPr>
              <a:t>】</a:t>
            </a:r>
            <a:endParaRPr lang="ja-JP" altLang="ja-JP" sz="2000" b="1" dirty="0">
              <a:solidFill>
                <a:schemeClr val="accent5">
                  <a:lumMod val="50000"/>
                </a:schemeClr>
              </a:solidFill>
              <a:latin typeface="Meiryo UI" panose="020B0604030504040204" pitchFamily="50" charset="-128"/>
              <a:ea typeface="Meiryo UI" panose="020B0604030504040204" pitchFamily="50" charset="-128"/>
            </a:endParaRPr>
          </a:p>
          <a:p>
            <a:pPr marL="0" lvl="0" indent="0">
              <a:buNone/>
            </a:pPr>
            <a:r>
              <a:rPr lang="ja-JP" altLang="en-US" sz="2000" b="1" dirty="0">
                <a:latin typeface="Meiryo UI" panose="020B0604030504040204" pitchFamily="50" charset="-128"/>
                <a:ea typeface="Meiryo UI" panose="020B0604030504040204" pitchFamily="50" charset="-128"/>
              </a:rPr>
              <a:t>⑥　</a:t>
            </a:r>
            <a:r>
              <a:rPr lang="en-US" altLang="ja-JP" sz="2000" b="1" dirty="0">
                <a:latin typeface="Meiryo UI" panose="020B0604030504040204" pitchFamily="50" charset="-128"/>
                <a:ea typeface="Meiryo UI" panose="020B0604030504040204" pitchFamily="50" charset="-128"/>
              </a:rPr>
              <a:t>NDA</a:t>
            </a:r>
            <a:r>
              <a:rPr lang="ja-JP" altLang="en-US" sz="2000" b="1" dirty="0">
                <a:latin typeface="Meiryo UI" panose="020B0604030504040204" pitchFamily="50" charset="-128"/>
                <a:ea typeface="Meiryo UI" panose="020B0604030504040204" pitchFamily="50" charset="-128"/>
              </a:rPr>
              <a:t>締結</a:t>
            </a:r>
            <a:endParaRPr lang="en-US" altLang="ja-JP" sz="2000" b="1" dirty="0">
              <a:latin typeface="Meiryo UI" panose="020B0604030504040204" pitchFamily="50" charset="-128"/>
              <a:ea typeface="Meiryo UI" panose="020B0604030504040204" pitchFamily="50" charset="-128"/>
            </a:endParaRPr>
          </a:p>
          <a:p>
            <a:pPr marL="534988" lvl="0" indent="-268288">
              <a:buNone/>
            </a:pPr>
            <a:r>
              <a:rPr lang="ja-JP" altLang="en-US" sz="2000" dirty="0">
                <a:latin typeface="Meiryo UI" panose="020B0604030504040204" pitchFamily="50" charset="-128"/>
                <a:ea typeface="Meiryo UI" panose="020B0604030504040204" pitchFamily="50" charset="-128"/>
              </a:rPr>
              <a:t>・</a:t>
            </a:r>
            <a:r>
              <a:rPr lang="ja-JP" altLang="ja-JP" sz="2000" dirty="0">
                <a:latin typeface="Meiryo UI" panose="020B0604030504040204" pitchFamily="50" charset="-128"/>
                <a:ea typeface="Meiryo UI" panose="020B0604030504040204" pitchFamily="50" charset="-128"/>
              </a:rPr>
              <a:t>工場監査、仕様、購入価格、数量などの取引条件の確認など</a:t>
            </a:r>
            <a:r>
              <a:rPr lang="ja-JP" altLang="en-US" sz="2000" dirty="0">
                <a:latin typeface="Meiryo UI" panose="020B0604030504040204" pitchFamily="50" charset="-128"/>
                <a:ea typeface="Meiryo UI" panose="020B0604030504040204" pitchFamily="50" charset="-128"/>
              </a:rPr>
              <a:t>、</a:t>
            </a:r>
            <a:r>
              <a:rPr lang="ja-JP" altLang="ja-JP" sz="2000" dirty="0">
                <a:latin typeface="Meiryo UI" panose="020B0604030504040204" pitchFamily="50" charset="-128"/>
                <a:ea typeface="Meiryo UI" panose="020B0604030504040204" pitchFamily="50" charset="-128"/>
              </a:rPr>
              <a:t>実際に</a:t>
            </a:r>
            <a:r>
              <a:rPr lang="en-US" altLang="ja-JP" sz="2000" dirty="0">
                <a:latin typeface="Meiryo UI" panose="020B0604030504040204" pitchFamily="50" charset="-128"/>
                <a:ea typeface="Meiryo UI" panose="020B0604030504040204" pitchFamily="50" charset="-128"/>
              </a:rPr>
              <a:t>DD</a:t>
            </a:r>
            <a:r>
              <a:rPr lang="ja-JP" altLang="ja-JP" sz="2000" dirty="0">
                <a:latin typeface="Meiryo UI" panose="020B0604030504040204" pitchFamily="50" charset="-128"/>
                <a:ea typeface="Meiryo UI" panose="020B0604030504040204" pitchFamily="50" charset="-128"/>
              </a:rPr>
              <a:t>を実施するステージに入る</a:t>
            </a:r>
            <a:r>
              <a:rPr lang="ja-JP" altLang="en-US" sz="2000" dirty="0">
                <a:latin typeface="Meiryo UI" panose="020B0604030504040204" pitchFamily="50" charset="-128"/>
                <a:ea typeface="Meiryo UI" panose="020B0604030504040204" pitchFamily="50" charset="-128"/>
              </a:rPr>
              <a:t>場合</a:t>
            </a:r>
            <a:r>
              <a:rPr lang="ja-JP" altLang="ja-JP" sz="2000" dirty="0">
                <a:latin typeface="Meiryo UI" panose="020B0604030504040204" pitchFamily="50" charset="-128"/>
                <a:ea typeface="Meiryo UI" panose="020B0604030504040204" pitchFamily="50" charset="-128"/>
              </a:rPr>
              <a:t>は、</a:t>
            </a:r>
            <a:r>
              <a:rPr lang="en-US" altLang="ja-JP" sz="2000" dirty="0">
                <a:latin typeface="Meiryo UI" panose="020B0604030504040204" pitchFamily="50" charset="-128"/>
                <a:ea typeface="Meiryo UI" panose="020B0604030504040204" pitchFamily="50" charset="-128"/>
              </a:rPr>
              <a:t>DD</a:t>
            </a:r>
            <a:r>
              <a:rPr lang="ja-JP" altLang="ja-JP" sz="2000" dirty="0">
                <a:latin typeface="Meiryo UI" panose="020B0604030504040204" pitchFamily="50" charset="-128"/>
                <a:ea typeface="Meiryo UI" panose="020B0604030504040204" pitchFamily="50" charset="-128"/>
              </a:rPr>
              <a:t>に入る前の早い段階で必ず</a:t>
            </a:r>
            <a:r>
              <a:rPr lang="en-US" altLang="ja-JP" sz="2000" dirty="0">
                <a:solidFill>
                  <a:srgbClr val="FF0000"/>
                </a:solidFill>
                <a:latin typeface="Meiryo UI" panose="020B0604030504040204" pitchFamily="50" charset="-128"/>
                <a:ea typeface="Meiryo UI" panose="020B0604030504040204" pitchFamily="50" charset="-128"/>
              </a:rPr>
              <a:t>NDA</a:t>
            </a:r>
            <a:r>
              <a:rPr lang="ja-JP" altLang="ja-JP" sz="2000" dirty="0">
                <a:solidFill>
                  <a:srgbClr val="FF0000"/>
                </a:solidFill>
                <a:latin typeface="Meiryo UI" panose="020B0604030504040204" pitchFamily="50" charset="-128"/>
                <a:ea typeface="Meiryo UI" panose="020B0604030504040204" pitchFamily="50" charset="-128"/>
              </a:rPr>
              <a:t>締結</a:t>
            </a:r>
            <a:r>
              <a:rPr lang="ja-JP" altLang="ja-JP" sz="2000" dirty="0">
                <a:latin typeface="Meiryo UI" panose="020B0604030504040204" pitchFamily="50" charset="-128"/>
                <a:ea typeface="Meiryo UI" panose="020B0604030504040204" pitchFamily="50" charset="-128"/>
              </a:rPr>
              <a:t>を行う。</a:t>
            </a:r>
            <a:endParaRPr lang="en-US" altLang="ja-JP" sz="2000" dirty="0">
              <a:latin typeface="Meiryo UI" panose="020B0604030504040204" pitchFamily="50" charset="-128"/>
              <a:ea typeface="Meiryo UI" panose="020B0604030504040204" pitchFamily="50" charset="-128"/>
            </a:endParaRPr>
          </a:p>
          <a:p>
            <a:pPr marL="534988" lvl="0" indent="-268288">
              <a:buNone/>
            </a:pPr>
            <a:r>
              <a:rPr lang="ja-JP" altLang="en-US" sz="2000" dirty="0">
                <a:latin typeface="Meiryo UI" panose="020B0604030504040204" pitchFamily="50" charset="-128"/>
                <a:ea typeface="Meiryo UI" panose="020B0604030504040204" pitchFamily="50" charset="-128"/>
              </a:rPr>
              <a:t>・</a:t>
            </a:r>
            <a:r>
              <a:rPr lang="ja-JP" altLang="ja-JP" sz="2000" dirty="0">
                <a:latin typeface="Meiryo UI" panose="020B0604030504040204" pitchFamily="50" charset="-128"/>
                <a:ea typeface="Meiryo UI" panose="020B0604030504040204" pitchFamily="50" charset="-128"/>
              </a:rPr>
              <a:t>交渉がまとまれば別途取引基本契約の締結も必要。</a:t>
            </a:r>
          </a:p>
          <a:p>
            <a:pPr marL="0" indent="0">
              <a:buNone/>
            </a:pPr>
            <a:endParaRPr lang="en-US" altLang="ja-JP" sz="2000" dirty="0">
              <a:latin typeface="Meiryo UI" panose="020B0604030504040204" pitchFamily="50" charset="-128"/>
              <a:ea typeface="Meiryo UI" panose="020B0604030504040204" pitchFamily="50" charset="-128"/>
            </a:endParaRPr>
          </a:p>
          <a:p>
            <a:pPr marL="0" lvl="0" indent="0">
              <a:buNone/>
            </a:pPr>
            <a:r>
              <a:rPr lang="ja-JP" altLang="en-US" sz="2000" b="1" dirty="0">
                <a:latin typeface="Meiryo UI" panose="020B0604030504040204" pitchFamily="50" charset="-128"/>
                <a:ea typeface="Meiryo UI" panose="020B0604030504040204" pitchFamily="50" charset="-128"/>
              </a:rPr>
              <a:t>⑦　記録用紙の提出</a:t>
            </a:r>
            <a:endParaRPr lang="en-US" altLang="ja-JP" sz="2000" b="1" dirty="0">
              <a:latin typeface="Meiryo UI" panose="020B0604030504040204" pitchFamily="50" charset="-128"/>
              <a:ea typeface="Meiryo UI" panose="020B0604030504040204" pitchFamily="50" charset="-128"/>
            </a:endParaRPr>
          </a:p>
          <a:p>
            <a:pPr marL="450850" lvl="0" indent="-184150">
              <a:buNone/>
            </a:pPr>
            <a:r>
              <a:rPr lang="ja-JP" altLang="en-US" sz="2000" dirty="0">
                <a:latin typeface="Meiryo UI" panose="020B0604030504040204" pitchFamily="50" charset="-128"/>
                <a:ea typeface="Meiryo UI" panose="020B0604030504040204" pitchFamily="50" charset="-128"/>
              </a:rPr>
              <a:t>・</a:t>
            </a:r>
            <a:r>
              <a:rPr lang="ja-JP" altLang="ja-JP" sz="2000" dirty="0">
                <a:latin typeface="Meiryo UI" panose="020B0604030504040204" pitchFamily="50" charset="-128"/>
                <a:ea typeface="Meiryo UI" panose="020B0604030504040204" pitchFamily="50" charset="-128"/>
              </a:rPr>
              <a:t>先方が競合先であれば</a:t>
            </a:r>
            <a:r>
              <a:rPr lang="ja-JP" altLang="ja-JP" sz="2000" dirty="0">
                <a:solidFill>
                  <a:srgbClr val="FF0000"/>
                </a:solidFill>
                <a:latin typeface="Meiryo UI" panose="020B0604030504040204" pitchFamily="50" charset="-128"/>
                <a:ea typeface="Meiryo UI" panose="020B0604030504040204" pitchFamily="50" charset="-128"/>
              </a:rPr>
              <a:t>初回の打ち合わせ時</a:t>
            </a:r>
            <a:r>
              <a:rPr lang="ja-JP" altLang="ja-JP" sz="2000" dirty="0">
                <a:latin typeface="Meiryo UI" panose="020B0604030504040204" pitchFamily="50" charset="-128"/>
                <a:ea typeface="Meiryo UI" panose="020B0604030504040204" pitchFamily="50" charset="-128"/>
              </a:rPr>
              <a:t>は必ず記録用紙を提出する。</a:t>
            </a:r>
            <a:endParaRPr lang="en-US" altLang="ja-JP" sz="2000" dirty="0">
              <a:latin typeface="Meiryo UI" panose="020B0604030504040204" pitchFamily="50" charset="-128"/>
              <a:ea typeface="Meiryo UI" panose="020B0604030504040204" pitchFamily="50" charset="-128"/>
            </a:endParaRPr>
          </a:p>
          <a:p>
            <a:pPr marL="0" lvl="0" indent="0">
              <a:buNone/>
            </a:pPr>
            <a:r>
              <a:rPr lang="ja-JP" altLang="en-US" sz="2000" dirty="0">
                <a:solidFill>
                  <a:schemeClr val="accent5">
                    <a:lumMod val="50000"/>
                  </a:schemeClr>
                </a:solidFill>
                <a:latin typeface="Meiryo UI" panose="020B0604030504040204" pitchFamily="50" charset="-128"/>
                <a:ea typeface="Meiryo UI" panose="020B0604030504040204" pitchFamily="50" charset="-128"/>
              </a:rPr>
              <a:t>　</a:t>
            </a:r>
            <a:r>
              <a:rPr lang="ja-JP" altLang="ja-JP" sz="2000" dirty="0">
                <a:solidFill>
                  <a:schemeClr val="accent5">
                    <a:lumMod val="50000"/>
                  </a:schemeClr>
                </a:solidFill>
                <a:latin typeface="Meiryo UI" panose="020B0604030504040204" pitchFamily="50" charset="-128"/>
                <a:ea typeface="Meiryo UI" panose="020B0604030504040204" pitchFamily="50" charset="-128"/>
              </a:rPr>
              <a:t>（独禁法コンプライアンスマニュアル別紙</a:t>
            </a:r>
            <a:r>
              <a:rPr lang="en-US" altLang="ja-JP" sz="2000" dirty="0">
                <a:solidFill>
                  <a:schemeClr val="accent5">
                    <a:lumMod val="50000"/>
                  </a:schemeClr>
                </a:solidFill>
                <a:latin typeface="Meiryo UI" panose="020B0604030504040204" pitchFamily="50" charset="-128"/>
                <a:ea typeface="Meiryo UI" panose="020B0604030504040204" pitchFamily="50" charset="-128"/>
              </a:rPr>
              <a:t>C</a:t>
            </a:r>
            <a:r>
              <a:rPr lang="ja-JP" altLang="ja-JP" sz="2000" dirty="0">
                <a:solidFill>
                  <a:schemeClr val="accent5">
                    <a:lumMod val="50000"/>
                  </a:schemeClr>
                </a:solidFill>
                <a:latin typeface="Meiryo UI" panose="020B0604030504040204" pitchFamily="50" charset="-128"/>
                <a:ea typeface="Meiryo UI" panose="020B0604030504040204" pitchFamily="50" charset="-128"/>
              </a:rPr>
              <a:t>　</a:t>
            </a:r>
            <a:r>
              <a:rPr lang="en-US" altLang="ja-JP" sz="2000" dirty="0">
                <a:solidFill>
                  <a:schemeClr val="accent5">
                    <a:lumMod val="50000"/>
                  </a:schemeClr>
                </a:solidFill>
                <a:latin typeface="Meiryo UI" panose="020B0604030504040204" pitchFamily="50" charset="-128"/>
                <a:ea typeface="Meiryo UI" panose="020B0604030504040204" pitchFamily="50" charset="-128"/>
              </a:rPr>
              <a:t>Q&amp;A#16 </a:t>
            </a:r>
            <a:r>
              <a:rPr lang="ja-JP" altLang="ja-JP" sz="2000" dirty="0">
                <a:solidFill>
                  <a:schemeClr val="accent5">
                    <a:lumMod val="50000"/>
                  </a:schemeClr>
                </a:solidFill>
                <a:latin typeface="Meiryo UI" panose="020B0604030504040204" pitchFamily="50" charset="-128"/>
                <a:ea typeface="Meiryo UI" panose="020B0604030504040204" pitchFamily="50" charset="-128"/>
              </a:rPr>
              <a:t>参照）</a:t>
            </a:r>
            <a:endParaRPr lang="en-US" altLang="ja-JP" sz="2000" dirty="0">
              <a:solidFill>
                <a:schemeClr val="accent5">
                  <a:lumMod val="50000"/>
                </a:schemeClr>
              </a:solidFill>
              <a:latin typeface="Meiryo UI" panose="020B0604030504040204" pitchFamily="50" charset="-128"/>
              <a:ea typeface="Meiryo UI" panose="020B0604030504040204" pitchFamily="50" charset="-128"/>
            </a:endParaRPr>
          </a:p>
          <a:p>
            <a:pPr marL="0" lvl="0" indent="0">
              <a:buNone/>
            </a:pPr>
            <a:r>
              <a:rPr lang="ja-JP" altLang="en-US" sz="2000" dirty="0">
                <a:solidFill>
                  <a:srgbClr val="FF0000"/>
                </a:solidFill>
                <a:latin typeface="Meiryo UI" panose="020B0604030504040204" pitchFamily="50" charset="-128"/>
                <a:ea typeface="Meiryo UI" panose="020B0604030504040204" pitchFamily="50" charset="-128"/>
              </a:rPr>
              <a:t>　　</a:t>
            </a:r>
            <a:r>
              <a:rPr lang="en-US" altLang="ja-JP" sz="2000" dirty="0">
                <a:solidFill>
                  <a:srgbClr val="FF0000"/>
                </a:solidFill>
                <a:latin typeface="Meiryo UI" panose="020B0604030504040204" pitchFamily="50" charset="-128"/>
                <a:ea typeface="Meiryo UI" panose="020B0604030504040204" pitchFamily="50" charset="-128"/>
              </a:rPr>
              <a:t>※</a:t>
            </a:r>
            <a:r>
              <a:rPr lang="ja-JP" altLang="en-US" sz="2000" dirty="0">
                <a:solidFill>
                  <a:srgbClr val="FF0000"/>
                </a:solidFill>
                <a:latin typeface="Meiryo UI" panose="020B0604030504040204" pitchFamily="50" charset="-128"/>
                <a:ea typeface="Meiryo UI" panose="020B0604030504040204" pitchFamily="50" charset="-128"/>
              </a:rPr>
              <a:t>記録用紙を提出さえすれば何をしても良いということではない</a:t>
            </a:r>
            <a:endParaRPr lang="en-US" altLang="ja-JP" sz="2000" dirty="0">
              <a:solidFill>
                <a:srgbClr val="FF0000"/>
              </a:solidFill>
              <a:latin typeface="Meiryo UI" panose="020B0604030504040204" pitchFamily="50" charset="-128"/>
              <a:ea typeface="Meiryo UI" panose="020B0604030504040204" pitchFamily="50" charset="-128"/>
            </a:endParaRPr>
          </a:p>
          <a:p>
            <a:pPr marL="0" lvl="0" indent="0">
              <a:buNone/>
            </a:pPr>
            <a:endParaRPr lang="en-US" altLang="ja-JP" sz="2000" dirty="0">
              <a:solidFill>
                <a:srgbClr val="FF0000"/>
              </a:solidFill>
              <a:latin typeface="Meiryo UI" panose="020B0604030504040204" pitchFamily="50" charset="-128"/>
              <a:ea typeface="Meiryo UI" panose="020B0604030504040204" pitchFamily="50" charset="-128"/>
            </a:endParaRPr>
          </a:p>
          <a:p>
            <a:pPr marL="0" lvl="0" indent="0">
              <a:buNone/>
            </a:pPr>
            <a:r>
              <a:rPr lang="ja-JP" altLang="en-US" sz="2000" dirty="0">
                <a:solidFill>
                  <a:srgbClr val="FF0000"/>
                </a:solidFill>
                <a:latin typeface="Meiryo UI" panose="020B0604030504040204" pitchFamily="50" charset="-128"/>
                <a:ea typeface="Meiryo UI" panose="020B0604030504040204" pitchFamily="50" charset="-128"/>
              </a:rPr>
              <a:t>　</a:t>
            </a:r>
            <a:endParaRPr lang="en-US" altLang="ja-JP" sz="2000" dirty="0"/>
          </a:p>
        </p:txBody>
      </p:sp>
    </p:spTree>
    <p:extLst>
      <p:ext uri="{BB962C8B-B14F-4D97-AF65-F5344CB8AC3E}">
        <p14:creationId xmlns:p14="http://schemas.microsoft.com/office/powerpoint/2010/main" val="3557438000"/>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スライド番号プレースホルダ 7"/>
          <p:cNvSpPr>
            <a:spLocks noGrp="1"/>
          </p:cNvSpPr>
          <p:nvPr>
            <p:ph type="sldNum" sz="quarter" idx="11"/>
          </p:nvPr>
        </p:nvSpPr>
        <p:spPr/>
        <p:txBody>
          <a:bodyPr/>
          <a:lstStyle/>
          <a:p>
            <a:pPr>
              <a:defRPr/>
            </a:pPr>
            <a:fld id="{D004B069-A9AC-4526-8C14-2F76584337F4}" type="slidenum">
              <a:rPr lang="en-US" altLang="ja-JP" smtClean="0"/>
              <a:pPr>
                <a:defRPr/>
              </a:pPr>
              <a:t>17</a:t>
            </a:fld>
            <a:r>
              <a:rPr lang="en-US" altLang="ja-JP" dirty="0"/>
              <a:t>/</a:t>
            </a:r>
            <a:r>
              <a:rPr kumimoji="1" lang="en-US" altLang="ja-JP" dirty="0"/>
              <a:t>30</a:t>
            </a:r>
            <a:endParaRPr kumimoji="1" lang="ja-JP" altLang="en-US" dirty="0"/>
          </a:p>
        </p:txBody>
      </p:sp>
      <p:sp>
        <p:nvSpPr>
          <p:cNvPr id="6" name="Rectangle 2"/>
          <p:cNvSpPr txBox="1">
            <a:spLocks noChangeArrowheads="1"/>
          </p:cNvSpPr>
          <p:nvPr/>
        </p:nvSpPr>
        <p:spPr bwMode="auto">
          <a:xfrm>
            <a:off x="827286" y="72195"/>
            <a:ext cx="777716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65113" indent="-265113" algn="l" rtl="0" eaLnBrk="0" fontAlgn="base" hangingPunct="0">
              <a:spcBef>
                <a:spcPct val="20000"/>
              </a:spcBef>
              <a:spcAft>
                <a:spcPct val="0"/>
              </a:spcAft>
              <a:buClr>
                <a:srgbClr val="FF0000"/>
              </a:buClr>
              <a:buFont typeface="Wingdings" pitchFamily="2" charset="2"/>
              <a:buChar char="l"/>
              <a:defRPr kumimoji="1" sz="2800">
                <a:solidFill>
                  <a:schemeClr val="tx1"/>
                </a:solidFill>
                <a:latin typeface="+mn-lt"/>
                <a:ea typeface="+mn-ea"/>
                <a:cs typeface="+mn-cs"/>
              </a:defRPr>
            </a:lvl1pPr>
            <a:lvl2pPr marL="628650" indent="-184150" algn="l" rtl="0" eaLnBrk="0" fontAlgn="base" hangingPunct="0">
              <a:spcBef>
                <a:spcPct val="20000"/>
              </a:spcBef>
              <a:spcAft>
                <a:spcPct val="0"/>
              </a:spcAft>
              <a:buClr>
                <a:srgbClr val="008000"/>
              </a:buClr>
              <a:buFont typeface="Wingdings" pitchFamily="2" charset="2"/>
              <a:buChar char="l"/>
              <a:defRPr kumimoji="1" sz="2400">
                <a:solidFill>
                  <a:schemeClr val="tx1"/>
                </a:solidFill>
                <a:latin typeface="+mn-lt"/>
                <a:ea typeface="+mn-ea"/>
              </a:defRPr>
            </a:lvl2pPr>
            <a:lvl3pPr marL="981075" indent="-173038" algn="l" rtl="0" eaLnBrk="0" fontAlgn="base" hangingPunct="0">
              <a:spcBef>
                <a:spcPct val="20000"/>
              </a:spcBef>
              <a:spcAft>
                <a:spcPct val="0"/>
              </a:spcAft>
              <a:buClr>
                <a:srgbClr val="0000FF"/>
              </a:buClr>
              <a:buFont typeface="Wingdings" pitchFamily="2" charset="2"/>
              <a:buChar char="l"/>
              <a:defRPr kumimoji="1" sz="2000">
                <a:solidFill>
                  <a:schemeClr val="tx1"/>
                </a:solidFill>
                <a:latin typeface="+mn-lt"/>
                <a:ea typeface="+mn-ea"/>
              </a:defRPr>
            </a:lvl3pPr>
            <a:lvl4pPr marL="1344613" indent="-184150" algn="l" rtl="0" eaLnBrk="0" fontAlgn="base" hangingPunct="0">
              <a:spcBef>
                <a:spcPct val="20000"/>
              </a:spcBef>
              <a:spcAft>
                <a:spcPct val="0"/>
              </a:spcAft>
              <a:buClr>
                <a:srgbClr val="FF6600"/>
              </a:buClr>
              <a:buFont typeface="Wingdings" pitchFamily="2" charset="2"/>
              <a:buChar char="l"/>
              <a:defRPr kumimoji="1">
                <a:solidFill>
                  <a:schemeClr val="tx1"/>
                </a:solidFill>
                <a:latin typeface="+mn-lt"/>
                <a:ea typeface="+mn-ea"/>
              </a:defRPr>
            </a:lvl4pPr>
            <a:lvl5pPr marL="1708150" indent="-184150" algn="l" rtl="0" eaLnBrk="0" fontAlgn="base" hangingPunct="0">
              <a:spcBef>
                <a:spcPct val="20000"/>
              </a:spcBef>
              <a:spcAft>
                <a:spcPct val="0"/>
              </a:spcAft>
              <a:buClr>
                <a:srgbClr val="6600FF"/>
              </a:buClr>
              <a:buFont typeface="Wingdings" pitchFamily="2" charset="2"/>
              <a:buChar char="l"/>
              <a:defRPr kumimoji="1">
                <a:solidFill>
                  <a:schemeClr val="tx1"/>
                </a:solidFill>
                <a:latin typeface="+mn-lt"/>
                <a:ea typeface="+mn-ea"/>
              </a:defRPr>
            </a:lvl5pPr>
            <a:lvl6pPr marL="21653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6pPr>
            <a:lvl7pPr marL="26225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7pPr>
            <a:lvl8pPr marL="30797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8pPr>
            <a:lvl9pPr marL="35369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9pPr>
          </a:lstStyle>
          <a:p>
            <a:pPr algn="ctr" eaLnBrk="1" hangingPunct="1">
              <a:buFontTx/>
              <a:buNone/>
              <a:defRPr/>
            </a:pPr>
            <a:r>
              <a:rPr lang="ja-JP" altLang="en-US" b="1" dirty="0">
                <a:solidFill>
                  <a:schemeClr val="accent5">
                    <a:lumMod val="50000"/>
                  </a:schemeClr>
                </a:solidFill>
                <a:latin typeface="Meiryo UI" panose="020B0604030504040204" pitchFamily="50" charset="-128"/>
                <a:ea typeface="Meiryo UI" panose="020B0604030504040204" pitchFamily="50" charset="-128"/>
              </a:rPr>
              <a:t>競合先からのアプローチ</a:t>
            </a:r>
          </a:p>
        </p:txBody>
      </p:sp>
      <p:sp>
        <p:nvSpPr>
          <p:cNvPr id="2" name="テキスト プレースホルダー 1"/>
          <p:cNvSpPr>
            <a:spLocks noGrp="1"/>
          </p:cNvSpPr>
          <p:nvPr>
            <p:ph type="body" sz="half" idx="1"/>
          </p:nvPr>
        </p:nvSpPr>
        <p:spPr>
          <a:xfrm>
            <a:off x="88702" y="836712"/>
            <a:ext cx="8947794" cy="5328592"/>
          </a:xfrm>
        </p:spPr>
        <p:txBody>
          <a:bodyPr/>
          <a:lstStyle/>
          <a:p>
            <a:pPr marL="0" indent="0">
              <a:buNone/>
            </a:pPr>
            <a:r>
              <a:rPr lang="ja-JP" altLang="en-US" sz="2000" dirty="0">
                <a:latin typeface="Meiryo UI" panose="020B0604030504040204" pitchFamily="50" charset="-128"/>
                <a:ea typeface="Meiryo UI" panose="020B0604030504040204" pitchFamily="50" charset="-128"/>
              </a:rPr>
              <a:t>　　　　　　　　　</a:t>
            </a:r>
            <a:r>
              <a:rPr lang="ja-JP" altLang="en-US" sz="2000" b="1" dirty="0">
                <a:latin typeface="Meiryo UI" panose="020B0604030504040204" pitchFamily="50" charset="-128"/>
                <a:ea typeface="Meiryo UI" panose="020B0604030504040204" pitchFamily="50" charset="-128"/>
              </a:rPr>
              <a:t>＜７つのポイント（おさらい）＞</a:t>
            </a:r>
            <a:endParaRPr lang="en-US" altLang="ja-JP" sz="2000" u="sng" dirty="0">
              <a:latin typeface="Meiryo UI" panose="020B0604030504040204" pitchFamily="50" charset="-128"/>
              <a:ea typeface="Meiryo UI" panose="020B0604030504040204" pitchFamily="50" charset="-128"/>
            </a:endParaRPr>
          </a:p>
          <a:p>
            <a:pPr marL="0" indent="0">
              <a:buNone/>
            </a:pPr>
            <a:r>
              <a:rPr lang="ja-JP" altLang="en-US" sz="2000" b="1" dirty="0">
                <a:latin typeface="Meiryo UI" panose="020B0604030504040204" pitchFamily="50" charset="-128"/>
                <a:ea typeface="Meiryo UI" panose="020B0604030504040204" pitchFamily="50" charset="-128"/>
              </a:rPr>
              <a:t>①　調達先の探索なのか？</a:t>
            </a:r>
            <a:endParaRPr lang="en-US" altLang="ja-JP" sz="2000" b="1" dirty="0">
              <a:latin typeface="Meiryo UI" panose="020B0604030504040204" pitchFamily="50" charset="-128"/>
              <a:ea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rPr>
              <a:t>　　・タテの関係取引　</a:t>
            </a:r>
            <a:endParaRPr lang="en-US" altLang="ja-JP" sz="2000" dirty="0">
              <a:latin typeface="Meiryo UI" panose="020B0604030504040204" pitchFamily="50" charset="-128"/>
              <a:ea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rPr>
              <a:t>　　・調達先の探索と検討という目的？</a:t>
            </a:r>
            <a:endParaRPr lang="en-US" altLang="ja-JP" sz="2000" dirty="0">
              <a:latin typeface="Meiryo UI" panose="020B0604030504040204" pitchFamily="50" charset="-128"/>
              <a:ea typeface="Meiryo UI" panose="020B0604030504040204" pitchFamily="50" charset="-128"/>
            </a:endParaRPr>
          </a:p>
          <a:p>
            <a:pPr marL="0" indent="0">
              <a:buNone/>
            </a:pPr>
            <a:r>
              <a:rPr lang="ja-JP" altLang="en-US" sz="2000" b="1" dirty="0">
                <a:latin typeface="Meiryo UI" panose="020B0604030504040204" pitchFamily="50" charset="-128"/>
                <a:ea typeface="Meiryo UI" panose="020B0604030504040204" pitchFamily="50" charset="-128"/>
              </a:rPr>
              <a:t>②　調達先の探索に必要な確認事項か？</a:t>
            </a:r>
            <a:endParaRPr lang="en-US" altLang="ja-JP" sz="2000" b="1" dirty="0">
              <a:latin typeface="Meiryo UI" panose="020B0604030504040204" pitchFamily="50" charset="-128"/>
              <a:ea typeface="Meiryo UI" panose="020B0604030504040204" pitchFamily="50" charset="-128"/>
            </a:endParaRPr>
          </a:p>
          <a:p>
            <a:pPr marL="0" indent="0">
              <a:buNone/>
            </a:pPr>
            <a:r>
              <a:rPr lang="ja-JP" altLang="en-US" sz="2000" b="1" dirty="0">
                <a:latin typeface="Meiryo UI" panose="020B0604030504040204" pitchFamily="50" charset="-128"/>
                <a:ea typeface="Meiryo UI" panose="020B0604030504040204" pitchFamily="50" charset="-128"/>
              </a:rPr>
              <a:t>③　役割の認識</a:t>
            </a:r>
          </a:p>
          <a:p>
            <a:pPr marL="0" indent="0">
              <a:buNone/>
            </a:pPr>
            <a:r>
              <a:rPr lang="ja-JP" altLang="en-US" sz="2000" dirty="0">
                <a:latin typeface="Meiryo UI" panose="020B0604030504040204" pitchFamily="50" charset="-128"/>
                <a:ea typeface="Meiryo UI" panose="020B0604030504040204" pitchFamily="50" charset="-128"/>
              </a:rPr>
              <a:t>　　・調達部門という立場</a:t>
            </a:r>
            <a:endParaRPr lang="en-US" altLang="ja-JP" sz="2000" dirty="0">
              <a:latin typeface="Meiryo UI" panose="020B0604030504040204" pitchFamily="50" charset="-128"/>
              <a:ea typeface="Meiryo UI" panose="020B0604030504040204" pitchFamily="50" charset="-128"/>
            </a:endParaRPr>
          </a:p>
          <a:p>
            <a:pPr marL="0" indent="0">
              <a:buNone/>
            </a:pPr>
            <a:r>
              <a:rPr lang="ja-JP" altLang="en-US" sz="2000" b="1" dirty="0">
                <a:latin typeface="Meiryo UI" panose="020B0604030504040204" pitchFamily="50" charset="-128"/>
                <a:ea typeface="Meiryo UI" panose="020B0604030504040204" pitchFamily="50" charset="-128"/>
              </a:rPr>
              <a:t>④　情報の遮断と管理</a:t>
            </a:r>
            <a:endParaRPr lang="en-US" altLang="ja-JP" sz="2000" b="1" dirty="0">
              <a:latin typeface="Meiryo UI" panose="020B0604030504040204" pitchFamily="50" charset="-128"/>
              <a:ea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rPr>
              <a:t>　　・目的外使用の禁止と社内での徹底した情報管理</a:t>
            </a:r>
            <a:endParaRPr lang="en-US" altLang="ja-JP" sz="2000" dirty="0">
              <a:latin typeface="Meiryo UI" panose="020B0604030504040204" pitchFamily="50" charset="-128"/>
              <a:ea typeface="Meiryo UI" panose="020B0604030504040204" pitchFamily="50" charset="-128"/>
            </a:endParaRPr>
          </a:p>
          <a:p>
            <a:pPr marL="0" indent="0">
              <a:buNone/>
            </a:pPr>
            <a:r>
              <a:rPr lang="ja-JP" altLang="en-US" sz="2000" b="1" dirty="0">
                <a:latin typeface="Meiryo UI" panose="020B0604030504040204" pitchFamily="50" charset="-128"/>
                <a:ea typeface="Meiryo UI" panose="020B0604030504040204" pitchFamily="50" charset="-128"/>
              </a:rPr>
              <a:t>⑤　社内議事録の作成と保管</a:t>
            </a:r>
            <a:endParaRPr lang="en-US" altLang="ja-JP" sz="2000" b="1" dirty="0">
              <a:latin typeface="Meiryo UI" panose="020B0604030504040204" pitchFamily="50" charset="-128"/>
              <a:ea typeface="Meiryo UI" panose="020B0604030504040204" pitchFamily="50" charset="-128"/>
            </a:endParaRPr>
          </a:p>
          <a:p>
            <a:pPr marL="0" indent="0">
              <a:buNone/>
            </a:pPr>
            <a:r>
              <a:rPr lang="ja-JP" altLang="en-US" sz="2000" b="1" dirty="0">
                <a:latin typeface="Meiryo UI" panose="020B0604030504040204" pitchFamily="50" charset="-128"/>
                <a:ea typeface="Meiryo UI" panose="020B0604030504040204" pitchFamily="50" charset="-128"/>
              </a:rPr>
              <a:t>⑥　</a:t>
            </a:r>
            <a:r>
              <a:rPr lang="en-US" altLang="ja-JP" sz="2000" b="1" dirty="0">
                <a:latin typeface="Meiryo UI" panose="020B0604030504040204" pitchFamily="50" charset="-128"/>
                <a:ea typeface="Meiryo UI" panose="020B0604030504040204" pitchFamily="50" charset="-128"/>
              </a:rPr>
              <a:t>NDA</a:t>
            </a:r>
            <a:r>
              <a:rPr lang="ja-JP" altLang="en-US" sz="2000" b="1" dirty="0">
                <a:latin typeface="Meiryo UI" panose="020B0604030504040204" pitchFamily="50" charset="-128"/>
                <a:ea typeface="Meiryo UI" panose="020B0604030504040204" pitchFamily="50" charset="-128"/>
              </a:rPr>
              <a:t>締結</a:t>
            </a:r>
          </a:p>
          <a:p>
            <a:pPr marL="0" indent="0">
              <a:buNone/>
            </a:pPr>
            <a:r>
              <a:rPr lang="ja-JP" altLang="en-US" sz="2000" b="1" dirty="0">
                <a:latin typeface="Meiryo UI" panose="020B0604030504040204" pitchFamily="50" charset="-128"/>
                <a:ea typeface="Meiryo UI" panose="020B0604030504040204" pitchFamily="50" charset="-128"/>
              </a:rPr>
              <a:t>⑦　記録用紙の提出</a:t>
            </a:r>
            <a:endParaRPr lang="en-US" altLang="ja-JP" sz="2000" b="1" dirty="0">
              <a:latin typeface="Meiryo UI" panose="020B0604030504040204" pitchFamily="50" charset="-128"/>
              <a:ea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rPr>
              <a:t>　　・初回打ち合わせは記録用紙提出</a:t>
            </a:r>
          </a:p>
          <a:p>
            <a:pPr marL="0" indent="0">
              <a:buNone/>
            </a:pPr>
            <a:endParaRPr lang="ja-JP" altLang="en-US" sz="2000" dirty="0"/>
          </a:p>
          <a:p>
            <a:pPr marL="0" indent="0">
              <a:buNone/>
            </a:pPr>
            <a:endParaRPr lang="ja-JP" altLang="en-US" sz="1700" dirty="0"/>
          </a:p>
          <a:p>
            <a:pPr marL="0" indent="0">
              <a:buNone/>
            </a:pPr>
            <a:endParaRPr lang="ja-JP" altLang="en-US" sz="1700" dirty="0"/>
          </a:p>
          <a:p>
            <a:pPr marL="0" indent="0">
              <a:buNone/>
            </a:pPr>
            <a:endParaRPr lang="en-US" altLang="ja-JP" sz="1700" dirty="0"/>
          </a:p>
          <a:p>
            <a:pPr marL="0" indent="0">
              <a:buNone/>
            </a:pPr>
            <a:endParaRPr lang="ja-JP" altLang="en-US" sz="1700" dirty="0"/>
          </a:p>
          <a:p>
            <a:pPr marL="0" indent="0">
              <a:buNone/>
            </a:pPr>
            <a:endParaRPr lang="en-US" altLang="ja-JP" sz="1700" dirty="0"/>
          </a:p>
        </p:txBody>
      </p:sp>
    </p:spTree>
    <p:extLst>
      <p:ext uri="{BB962C8B-B14F-4D97-AF65-F5344CB8AC3E}">
        <p14:creationId xmlns:p14="http://schemas.microsoft.com/office/powerpoint/2010/main" val="1691761163"/>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テキスト プレースホルダ 2"/>
          <p:cNvSpPr>
            <a:spLocks noGrp="1"/>
          </p:cNvSpPr>
          <p:nvPr>
            <p:ph type="body" sz="half" idx="1"/>
          </p:nvPr>
        </p:nvSpPr>
        <p:spPr>
          <a:xfrm>
            <a:off x="193798" y="836712"/>
            <a:ext cx="8770690" cy="2155016"/>
          </a:xfrm>
        </p:spPr>
        <p:txBody>
          <a:bodyPr/>
          <a:lstStyle/>
          <a:p>
            <a:pPr>
              <a:buFont typeface="Wingdings" panose="05000000000000000000" pitchFamily="2" charset="2"/>
              <a:buNone/>
            </a:pPr>
            <a:endParaRPr lang="en-US" altLang="ja-JP" sz="2400" dirty="0"/>
          </a:p>
          <a:p>
            <a:pPr>
              <a:buNone/>
            </a:pPr>
            <a:endParaRPr lang="en-US" altLang="ja-JP" sz="2400" dirty="0"/>
          </a:p>
          <a:p>
            <a:pPr>
              <a:buNone/>
            </a:pPr>
            <a:endParaRPr lang="en-US" altLang="ja-JP" sz="2400" dirty="0">
              <a:solidFill>
                <a:srgbClr val="FF0000"/>
              </a:solidFill>
            </a:endParaRPr>
          </a:p>
        </p:txBody>
      </p:sp>
      <p:sp>
        <p:nvSpPr>
          <p:cNvPr id="6" name="Rectangle 2"/>
          <p:cNvSpPr txBox="1">
            <a:spLocks noChangeArrowheads="1"/>
          </p:cNvSpPr>
          <p:nvPr/>
        </p:nvSpPr>
        <p:spPr bwMode="auto">
          <a:xfrm>
            <a:off x="193799" y="2852936"/>
            <a:ext cx="8626674"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65113" indent="-265113" algn="l" rtl="0" eaLnBrk="0" fontAlgn="base" hangingPunct="0">
              <a:spcBef>
                <a:spcPct val="20000"/>
              </a:spcBef>
              <a:spcAft>
                <a:spcPct val="0"/>
              </a:spcAft>
              <a:buClr>
                <a:srgbClr val="FF0000"/>
              </a:buClr>
              <a:buFont typeface="Wingdings" pitchFamily="2" charset="2"/>
              <a:buChar char="l"/>
              <a:defRPr kumimoji="1" sz="2800">
                <a:solidFill>
                  <a:schemeClr val="tx1"/>
                </a:solidFill>
                <a:latin typeface="+mn-lt"/>
                <a:ea typeface="+mn-ea"/>
                <a:cs typeface="+mn-cs"/>
              </a:defRPr>
            </a:lvl1pPr>
            <a:lvl2pPr marL="628650" indent="-184150" algn="l" rtl="0" eaLnBrk="0" fontAlgn="base" hangingPunct="0">
              <a:spcBef>
                <a:spcPct val="20000"/>
              </a:spcBef>
              <a:spcAft>
                <a:spcPct val="0"/>
              </a:spcAft>
              <a:buClr>
                <a:srgbClr val="008000"/>
              </a:buClr>
              <a:buFont typeface="Wingdings" pitchFamily="2" charset="2"/>
              <a:buChar char="l"/>
              <a:defRPr kumimoji="1" sz="2400">
                <a:solidFill>
                  <a:schemeClr val="tx1"/>
                </a:solidFill>
                <a:latin typeface="+mn-lt"/>
                <a:ea typeface="+mn-ea"/>
              </a:defRPr>
            </a:lvl2pPr>
            <a:lvl3pPr marL="981075" indent="-173038" algn="l" rtl="0" eaLnBrk="0" fontAlgn="base" hangingPunct="0">
              <a:spcBef>
                <a:spcPct val="20000"/>
              </a:spcBef>
              <a:spcAft>
                <a:spcPct val="0"/>
              </a:spcAft>
              <a:buClr>
                <a:srgbClr val="0000FF"/>
              </a:buClr>
              <a:buFont typeface="Wingdings" pitchFamily="2" charset="2"/>
              <a:buChar char="l"/>
              <a:defRPr kumimoji="1" sz="2000">
                <a:solidFill>
                  <a:schemeClr val="tx1"/>
                </a:solidFill>
                <a:latin typeface="+mn-lt"/>
                <a:ea typeface="+mn-ea"/>
              </a:defRPr>
            </a:lvl3pPr>
            <a:lvl4pPr marL="1344613" indent="-184150" algn="l" rtl="0" eaLnBrk="0" fontAlgn="base" hangingPunct="0">
              <a:spcBef>
                <a:spcPct val="20000"/>
              </a:spcBef>
              <a:spcAft>
                <a:spcPct val="0"/>
              </a:spcAft>
              <a:buClr>
                <a:srgbClr val="FF6600"/>
              </a:buClr>
              <a:buFont typeface="Wingdings" pitchFamily="2" charset="2"/>
              <a:buChar char="l"/>
              <a:defRPr kumimoji="1">
                <a:solidFill>
                  <a:schemeClr val="tx1"/>
                </a:solidFill>
                <a:latin typeface="+mn-lt"/>
                <a:ea typeface="+mn-ea"/>
              </a:defRPr>
            </a:lvl4pPr>
            <a:lvl5pPr marL="1708150" indent="-184150" algn="l" rtl="0" eaLnBrk="0" fontAlgn="base" hangingPunct="0">
              <a:spcBef>
                <a:spcPct val="20000"/>
              </a:spcBef>
              <a:spcAft>
                <a:spcPct val="0"/>
              </a:spcAft>
              <a:buClr>
                <a:srgbClr val="6600FF"/>
              </a:buClr>
              <a:buFont typeface="Wingdings" pitchFamily="2" charset="2"/>
              <a:buChar char="l"/>
              <a:defRPr kumimoji="1">
                <a:solidFill>
                  <a:schemeClr val="tx1"/>
                </a:solidFill>
                <a:latin typeface="+mn-lt"/>
                <a:ea typeface="+mn-ea"/>
              </a:defRPr>
            </a:lvl5pPr>
            <a:lvl6pPr marL="21653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6pPr>
            <a:lvl7pPr marL="26225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7pPr>
            <a:lvl8pPr marL="30797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8pPr>
            <a:lvl9pPr marL="35369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9pPr>
          </a:lstStyle>
          <a:p>
            <a:pPr algn="ctr" eaLnBrk="1" hangingPunct="1">
              <a:buFontTx/>
              <a:buNone/>
              <a:defRPr/>
            </a:pPr>
            <a:r>
              <a:rPr lang="en-US" altLang="ja-JP" sz="3600" b="1" dirty="0">
                <a:solidFill>
                  <a:schemeClr val="accent5">
                    <a:lumMod val="50000"/>
                  </a:schemeClr>
                </a:solidFill>
              </a:rPr>
              <a:t>4.CASE</a:t>
            </a:r>
            <a:r>
              <a:rPr lang="ja-JP" altLang="en-US" sz="3600" b="1" dirty="0">
                <a:solidFill>
                  <a:schemeClr val="accent5">
                    <a:lumMod val="50000"/>
                  </a:schemeClr>
                </a:solidFill>
              </a:rPr>
              <a:t> </a:t>
            </a:r>
            <a:r>
              <a:rPr lang="en-US" altLang="ja-JP" sz="3600" b="1" dirty="0">
                <a:solidFill>
                  <a:schemeClr val="accent5">
                    <a:lumMod val="50000"/>
                  </a:schemeClr>
                </a:solidFill>
              </a:rPr>
              <a:t>STUDY</a:t>
            </a:r>
          </a:p>
        </p:txBody>
      </p:sp>
      <p:sp>
        <p:nvSpPr>
          <p:cNvPr id="5" name="スライド番号プレースホルダー 3"/>
          <p:cNvSpPr>
            <a:spLocks noGrp="1"/>
          </p:cNvSpPr>
          <p:nvPr>
            <p:ph type="sldNum" sz="quarter" idx="11"/>
          </p:nvPr>
        </p:nvSpPr>
        <p:spPr>
          <a:xfrm>
            <a:off x="8350250" y="6381750"/>
            <a:ext cx="685800" cy="334963"/>
          </a:xfrm>
        </p:spPr>
        <p:txBody>
          <a:bodyPr/>
          <a:lstStyle/>
          <a:p>
            <a:pPr algn="ctr">
              <a:defRPr/>
            </a:pPr>
            <a:r>
              <a:rPr lang="en-US" altLang="ja-JP" b="0" dirty="0">
                <a:latin typeface="HGPｺﾞｼｯｸM" pitchFamily="50" charset="-128"/>
                <a:ea typeface="HGPｺﾞｼｯｸM" pitchFamily="50" charset="-128"/>
              </a:rPr>
              <a:t>18/30</a:t>
            </a:r>
          </a:p>
        </p:txBody>
      </p:sp>
    </p:spTree>
    <p:extLst>
      <p:ext uri="{BB962C8B-B14F-4D97-AF65-F5344CB8AC3E}">
        <p14:creationId xmlns:p14="http://schemas.microsoft.com/office/powerpoint/2010/main" val="4119815980"/>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Line 3"/>
          <p:cNvSpPr>
            <a:spLocks noChangeShapeType="1"/>
          </p:cNvSpPr>
          <p:nvPr/>
        </p:nvSpPr>
        <p:spPr bwMode="auto">
          <a:xfrm>
            <a:off x="3867150" y="2703513"/>
            <a:ext cx="0" cy="0"/>
          </a:xfrm>
          <a:prstGeom prst="line">
            <a:avLst/>
          </a:prstGeom>
          <a:noFill/>
          <a:ln w="12700" cap="rnd">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21509" name="テキスト ボックス 9"/>
          <p:cNvSpPr txBox="1">
            <a:spLocks noChangeArrowheads="1"/>
          </p:cNvSpPr>
          <p:nvPr/>
        </p:nvSpPr>
        <p:spPr bwMode="auto">
          <a:xfrm>
            <a:off x="179450" y="1938479"/>
            <a:ext cx="87851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400">
                <a:solidFill>
                  <a:schemeClr val="tx1"/>
                </a:solidFill>
                <a:latin typeface="Tahoma" pitchFamily="34" charset="0"/>
                <a:ea typeface="ＭＳ Ｐゴシック" pitchFamily="50" charset="-128"/>
              </a:defRPr>
            </a:lvl1pPr>
            <a:lvl2pPr marL="742950" indent="-285750">
              <a:defRPr sz="1400">
                <a:solidFill>
                  <a:schemeClr val="tx1"/>
                </a:solidFill>
                <a:latin typeface="Tahoma" pitchFamily="34" charset="0"/>
                <a:ea typeface="ＭＳ Ｐゴシック" pitchFamily="50" charset="-128"/>
              </a:defRPr>
            </a:lvl2pPr>
            <a:lvl3pPr marL="1143000" indent="-228600">
              <a:defRPr sz="1400">
                <a:solidFill>
                  <a:schemeClr val="tx1"/>
                </a:solidFill>
                <a:latin typeface="Tahoma" pitchFamily="34" charset="0"/>
                <a:ea typeface="ＭＳ Ｐゴシック" pitchFamily="50" charset="-128"/>
              </a:defRPr>
            </a:lvl3pPr>
            <a:lvl4pPr marL="1600200" indent="-228600">
              <a:defRPr sz="1400">
                <a:solidFill>
                  <a:schemeClr val="tx1"/>
                </a:solidFill>
                <a:latin typeface="Tahoma" pitchFamily="34" charset="0"/>
                <a:ea typeface="ＭＳ Ｐゴシック" pitchFamily="50" charset="-128"/>
              </a:defRPr>
            </a:lvl4pPr>
            <a:lvl5pPr marL="2057400" indent="-228600">
              <a:defRPr sz="1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9pPr>
          </a:lstStyle>
          <a:p>
            <a:r>
              <a:rPr kumimoji="1" lang="en-US" altLang="ja-JP" sz="2000" b="1" dirty="0">
                <a:solidFill>
                  <a:schemeClr val="accent5">
                    <a:lumMod val="50000"/>
                  </a:schemeClr>
                </a:solidFill>
              </a:rPr>
              <a:t>Getting information from customers or third parties as following is permitted. </a:t>
            </a:r>
            <a:r>
              <a:rPr kumimoji="1" lang="en-US" altLang="ja-JP" sz="2000" b="1" u="sng" dirty="0">
                <a:solidFill>
                  <a:srgbClr val="FF0000"/>
                </a:solidFill>
              </a:rPr>
              <a:t>But, Never from competitors directly!</a:t>
            </a:r>
            <a:endParaRPr kumimoji="1" lang="ja-JP" altLang="en-US" sz="2000" b="1" u="sng" dirty="0">
              <a:solidFill>
                <a:srgbClr val="FF0000"/>
              </a:solidFill>
            </a:endParaRPr>
          </a:p>
        </p:txBody>
      </p:sp>
      <p:sp>
        <p:nvSpPr>
          <p:cNvPr id="21511" name="下矢印 11"/>
          <p:cNvSpPr>
            <a:spLocks noChangeArrowheads="1"/>
          </p:cNvSpPr>
          <p:nvPr/>
        </p:nvSpPr>
        <p:spPr bwMode="auto">
          <a:xfrm rot="16200000">
            <a:off x="2743331" y="519908"/>
            <a:ext cx="2683200" cy="7455462"/>
          </a:xfrm>
          <a:prstGeom prst="downArrow">
            <a:avLst>
              <a:gd name="adj1" fmla="val 79026"/>
              <a:gd name="adj2" fmla="val 88703"/>
            </a:avLst>
          </a:prstGeom>
          <a:solidFill>
            <a:schemeClr val="accent1"/>
          </a:solidFill>
          <a:ln w="9525" algn="ctr">
            <a:solidFill>
              <a:srgbClr val="0000FF"/>
            </a:solidFill>
            <a:round/>
            <a:headEnd/>
            <a:tailEnd type="triangle" w="med" len="med"/>
          </a:ln>
        </p:spPr>
        <p:txBody>
          <a:bodyPr wrap="none" anchor="ctr"/>
          <a:lstStyle>
            <a:lvl1pPr>
              <a:defRPr sz="1400">
                <a:solidFill>
                  <a:schemeClr val="tx1"/>
                </a:solidFill>
                <a:latin typeface="Tahoma" pitchFamily="34" charset="0"/>
                <a:ea typeface="ＭＳ Ｐゴシック" pitchFamily="50" charset="-128"/>
              </a:defRPr>
            </a:lvl1pPr>
            <a:lvl2pPr marL="742950" indent="-285750">
              <a:defRPr sz="1400">
                <a:solidFill>
                  <a:schemeClr val="tx1"/>
                </a:solidFill>
                <a:latin typeface="Tahoma" pitchFamily="34" charset="0"/>
                <a:ea typeface="ＭＳ Ｐゴシック" pitchFamily="50" charset="-128"/>
              </a:defRPr>
            </a:lvl2pPr>
            <a:lvl3pPr marL="1143000" indent="-228600">
              <a:defRPr sz="1400">
                <a:solidFill>
                  <a:schemeClr val="tx1"/>
                </a:solidFill>
                <a:latin typeface="Tahoma" pitchFamily="34" charset="0"/>
                <a:ea typeface="ＭＳ Ｐゴシック" pitchFamily="50" charset="-128"/>
              </a:defRPr>
            </a:lvl3pPr>
            <a:lvl4pPr marL="1600200" indent="-228600">
              <a:defRPr sz="1400">
                <a:solidFill>
                  <a:schemeClr val="tx1"/>
                </a:solidFill>
                <a:latin typeface="Tahoma" pitchFamily="34" charset="0"/>
                <a:ea typeface="ＭＳ Ｐゴシック" pitchFamily="50" charset="-128"/>
              </a:defRPr>
            </a:lvl4pPr>
            <a:lvl5pPr marL="2057400" indent="-228600">
              <a:defRPr sz="1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9pPr>
          </a:lstStyle>
          <a:p>
            <a:pPr algn="ctr" eaLnBrk="1" hangingPunct="1"/>
            <a:endParaRPr lang="ja-JP" altLang="en-US" dirty="0"/>
          </a:p>
        </p:txBody>
      </p:sp>
      <p:sp>
        <p:nvSpPr>
          <p:cNvPr id="16" name="角丸四角形 15"/>
          <p:cNvSpPr/>
          <p:nvPr/>
        </p:nvSpPr>
        <p:spPr bwMode="auto">
          <a:xfrm>
            <a:off x="547578" y="3371569"/>
            <a:ext cx="2224222" cy="1630382"/>
          </a:xfrm>
          <a:prstGeom prst="roundRect">
            <a:avLst>
              <a:gd name="adj" fmla="val 7544"/>
            </a:avLst>
          </a:prstGeom>
          <a:solidFill>
            <a:schemeClr val="bg1">
              <a:lumMod val="95000"/>
              <a:alpha val="73000"/>
            </a:schemeClr>
          </a:solidFill>
          <a:ln w="9525" cap="flat" cmpd="sng" algn="ctr">
            <a:solidFill>
              <a:srgbClr val="0000FF"/>
            </a:solidFill>
            <a:prstDash val="solid"/>
            <a:round/>
            <a:headEnd type="none" w="med" len="med"/>
            <a:tailEnd type="triangle" w="med" len="med"/>
          </a:ln>
          <a:effectLst/>
        </p:spPr>
        <p:txBody>
          <a:bodyPr wrap="square">
            <a:spAutoFit/>
          </a:bodyPr>
          <a:lstStyle/>
          <a:p>
            <a:pPr algn="ctr" eaLnBrk="1" hangingPunct="1">
              <a:defRPr/>
            </a:pPr>
            <a:r>
              <a:rPr lang="en-US" altLang="ja-JP" sz="2400" dirty="0">
                <a:ea typeface="Tahoma" panose="020B0604030504040204" pitchFamily="34" charset="0"/>
                <a:cs typeface="Tahoma" panose="020B0604030504040204" pitchFamily="34" charset="0"/>
              </a:rPr>
              <a:t>Professional journal</a:t>
            </a:r>
          </a:p>
          <a:p>
            <a:pPr algn="ctr" eaLnBrk="1" hangingPunct="1">
              <a:defRPr/>
            </a:pPr>
            <a:r>
              <a:rPr lang="en-US" altLang="ja-JP" sz="2400" dirty="0">
                <a:ea typeface="Tahoma" panose="020B0604030504040204" pitchFamily="34" charset="0"/>
                <a:cs typeface="Tahoma" panose="020B0604030504040204" pitchFamily="34" charset="0"/>
              </a:rPr>
              <a:t>Research company</a:t>
            </a:r>
          </a:p>
        </p:txBody>
      </p:sp>
      <p:sp>
        <p:nvSpPr>
          <p:cNvPr id="17" name="角丸四角形 16"/>
          <p:cNvSpPr/>
          <p:nvPr/>
        </p:nvSpPr>
        <p:spPr bwMode="auto">
          <a:xfrm>
            <a:off x="2843807" y="3539164"/>
            <a:ext cx="2520281" cy="1246763"/>
          </a:xfrm>
          <a:prstGeom prst="roundRect">
            <a:avLst>
              <a:gd name="adj" fmla="val 7544"/>
            </a:avLst>
          </a:prstGeom>
          <a:solidFill>
            <a:schemeClr val="accent3">
              <a:lumMod val="85000"/>
            </a:schemeClr>
          </a:solidFill>
          <a:ln w="9525" cap="flat" cmpd="sng" algn="ctr">
            <a:solidFill>
              <a:srgbClr val="0000FF"/>
            </a:solidFill>
            <a:prstDash val="solid"/>
            <a:round/>
            <a:headEnd type="none" w="med" len="med"/>
            <a:tailEnd type="triangle" w="med" len="med"/>
          </a:ln>
          <a:effectLst/>
        </p:spPr>
        <p:txBody>
          <a:bodyPr wrap="square">
            <a:spAutoFit/>
          </a:bodyPr>
          <a:lstStyle/>
          <a:p>
            <a:pPr algn="ctr" eaLnBrk="1" hangingPunct="1">
              <a:defRPr/>
            </a:pPr>
            <a:r>
              <a:rPr lang="en-US" altLang="ja-JP" sz="2400" dirty="0">
                <a:ea typeface="ＭＳ Ｐゴシック" charset="-128"/>
              </a:rPr>
              <a:t>Trading partner</a:t>
            </a:r>
          </a:p>
          <a:p>
            <a:pPr algn="ctr" eaLnBrk="1" hangingPunct="1">
              <a:defRPr/>
            </a:pPr>
            <a:r>
              <a:rPr lang="en-US" altLang="ja-JP" sz="2400" dirty="0">
                <a:ea typeface="ＭＳ Ｐゴシック" charset="-128"/>
              </a:rPr>
              <a:t>Distributor/Trading company</a:t>
            </a:r>
            <a:endParaRPr lang="en-US" altLang="ja-JP" sz="2400" b="1" dirty="0">
              <a:effectLst>
                <a:outerShdw blurRad="38100" dist="38100" dir="2700000" algn="tl">
                  <a:srgbClr val="000000">
                    <a:alpha val="43137"/>
                  </a:srgbClr>
                </a:outerShdw>
              </a:effectLst>
              <a:ea typeface="ＭＳ Ｐゴシック" charset="-128"/>
            </a:endParaRPr>
          </a:p>
        </p:txBody>
      </p:sp>
      <p:sp>
        <p:nvSpPr>
          <p:cNvPr id="10" name="角丸四角形 9"/>
          <p:cNvSpPr/>
          <p:nvPr/>
        </p:nvSpPr>
        <p:spPr bwMode="auto">
          <a:xfrm>
            <a:off x="5720956" y="3839768"/>
            <a:ext cx="2387463" cy="607397"/>
          </a:xfrm>
          <a:prstGeom prst="roundRect">
            <a:avLst>
              <a:gd name="adj" fmla="val 7544"/>
            </a:avLst>
          </a:prstGeom>
          <a:solidFill>
            <a:schemeClr val="bg1">
              <a:lumMod val="50000"/>
            </a:schemeClr>
          </a:solidFill>
          <a:ln w="9525" cap="flat" cmpd="sng" algn="ctr">
            <a:solidFill>
              <a:srgbClr val="0000FF"/>
            </a:solidFill>
            <a:prstDash val="solid"/>
            <a:round/>
            <a:headEnd type="none" w="med" len="med"/>
            <a:tailEnd type="triangle" w="med" len="med"/>
          </a:ln>
          <a:effectLst/>
        </p:spPr>
        <p:txBody>
          <a:bodyPr wrap="square">
            <a:spAutoFit/>
          </a:bodyPr>
          <a:lstStyle/>
          <a:p>
            <a:pPr algn="ctr" eaLnBrk="1" hangingPunct="1">
              <a:defRPr/>
            </a:pPr>
            <a:r>
              <a:rPr lang="en-US" altLang="ja-JP" sz="3200" dirty="0">
                <a:ea typeface="ＭＳ Ｐゴシック" charset="-128"/>
              </a:rPr>
              <a:t>Competitors</a:t>
            </a:r>
          </a:p>
        </p:txBody>
      </p:sp>
      <p:sp>
        <p:nvSpPr>
          <p:cNvPr id="3" name="減算記号 2"/>
          <p:cNvSpPr/>
          <p:nvPr/>
        </p:nvSpPr>
        <p:spPr bwMode="auto">
          <a:xfrm>
            <a:off x="5364088" y="2697695"/>
            <a:ext cx="370937" cy="3179577"/>
          </a:xfrm>
          <a:prstGeom prst="mathMinus">
            <a:avLst>
              <a:gd name="adj1" fmla="val 89997"/>
            </a:avLst>
          </a:prstGeom>
          <a:gradFill flip="none" rotWithShape="1">
            <a:gsLst>
              <a:gs pos="0">
                <a:srgbClr val="000082"/>
              </a:gs>
              <a:gs pos="30000">
                <a:srgbClr val="66008F"/>
              </a:gs>
              <a:gs pos="64999">
                <a:srgbClr val="BA0066"/>
              </a:gs>
              <a:gs pos="99250">
                <a:srgbClr val="FF7A00"/>
              </a:gs>
              <a:gs pos="98500">
                <a:srgbClr val="FF7200"/>
              </a:gs>
              <a:gs pos="97000">
                <a:srgbClr val="FF6200"/>
              </a:gs>
              <a:gs pos="94000">
                <a:srgbClr val="FF4100"/>
              </a:gs>
              <a:gs pos="88000">
                <a:srgbClr val="FF0000"/>
              </a:gs>
              <a:gs pos="100000">
                <a:srgbClr val="FF8200"/>
              </a:gs>
            </a:gsLst>
            <a:lin ang="5400000" scaled="0"/>
            <a:tileRect/>
          </a:gradFill>
          <a:ln w="9525" cap="flat" cmpd="sng" algn="ctr">
            <a:solidFill>
              <a:srgbClr val="0000FF"/>
            </a:solidFill>
            <a:prstDash val="solid"/>
            <a:round/>
            <a:headEnd type="none" w="med" len="med"/>
            <a:tailEnd type="triangle" w="med" len="med"/>
          </a:ln>
          <a:effectLst/>
        </p:spPr>
        <p:txBody>
          <a:bodyPr wrap="square" rtlCol="0" anchor="ctr">
            <a:spAutoFit/>
          </a:bodyPr>
          <a:lstStyle/>
          <a:p>
            <a:pPr algn="ctr" eaLnBrk="1" hangingPunct="1"/>
            <a:endParaRPr kumimoji="1" lang="ja-JP" altLang="en-US" sz="3600" dirty="0">
              <a:ea typeface="ＭＳ Ｐゴシック" charset="-128"/>
            </a:endParaRPr>
          </a:p>
        </p:txBody>
      </p:sp>
      <p:sp>
        <p:nvSpPr>
          <p:cNvPr id="13" name="テキスト ボックス 12"/>
          <p:cNvSpPr txBox="1"/>
          <p:nvPr/>
        </p:nvSpPr>
        <p:spPr>
          <a:xfrm>
            <a:off x="3056307" y="114921"/>
            <a:ext cx="2851873" cy="584775"/>
          </a:xfrm>
          <a:prstGeom prst="rect">
            <a:avLst/>
          </a:prstGeom>
          <a:noFill/>
        </p:spPr>
        <p:txBody>
          <a:bodyPr wrap="square" rtlCol="0">
            <a:spAutoFit/>
          </a:bodyPr>
          <a:lstStyle/>
          <a:p>
            <a:pPr algn="ctr"/>
            <a:r>
              <a:rPr kumimoji="1" lang="ja-JP" altLang="en-US" sz="3200" dirty="0">
                <a:latin typeface="Arial Unicode MS" pitchFamily="50" charset="-128"/>
                <a:ea typeface="Arial Unicode MS" pitchFamily="50" charset="-128"/>
                <a:cs typeface="Arial Unicode MS" pitchFamily="50" charset="-128"/>
              </a:rPr>
              <a:t>原理原則</a:t>
            </a:r>
          </a:p>
        </p:txBody>
      </p:sp>
      <p:sp>
        <p:nvSpPr>
          <p:cNvPr id="2" name="正方形/長方形 1">
            <a:extLst>
              <a:ext uri="{FF2B5EF4-FFF2-40B4-BE49-F238E27FC236}">
                <a16:creationId xmlns:a16="http://schemas.microsoft.com/office/drawing/2014/main" id="{C35A63A1-112C-4B19-8285-6FDEA7D897D2}"/>
              </a:ext>
            </a:extLst>
          </p:cNvPr>
          <p:cNvSpPr/>
          <p:nvPr/>
        </p:nvSpPr>
        <p:spPr>
          <a:xfrm>
            <a:off x="216024" y="5754742"/>
            <a:ext cx="8532440" cy="338554"/>
          </a:xfrm>
          <a:prstGeom prst="rect">
            <a:avLst/>
          </a:prstGeom>
        </p:spPr>
        <p:txBody>
          <a:bodyPr wrap="square">
            <a:spAutoFit/>
          </a:bodyPr>
          <a:lstStyle/>
          <a:p>
            <a:r>
              <a:rPr lang="en-US" altLang="ja-JP" sz="1600" b="1" u="sng" dirty="0">
                <a:solidFill>
                  <a:srgbClr val="FF0000"/>
                </a:solidFill>
                <a:ea typeface="ＭＳ Ｐゴシック" charset="-128"/>
              </a:rPr>
              <a:t>※However, in some cases, getting information from third parties may be risky.</a:t>
            </a:r>
            <a:endParaRPr kumimoji="1" lang="ja-JP" altLang="en-US" sz="1600" b="1" u="sng" dirty="0">
              <a:solidFill>
                <a:srgbClr val="FF0000"/>
              </a:solidFill>
            </a:endParaRPr>
          </a:p>
        </p:txBody>
      </p:sp>
      <p:sp>
        <p:nvSpPr>
          <p:cNvPr id="12" name="テキスト ボックス 9">
            <a:extLst>
              <a:ext uri="{FF2B5EF4-FFF2-40B4-BE49-F238E27FC236}">
                <a16:creationId xmlns:a16="http://schemas.microsoft.com/office/drawing/2014/main" id="{63B98565-0C5C-410B-9294-02EA2ED12C8F}"/>
              </a:ext>
            </a:extLst>
          </p:cNvPr>
          <p:cNvSpPr txBox="1">
            <a:spLocks noChangeArrowheads="1"/>
          </p:cNvSpPr>
          <p:nvPr/>
        </p:nvSpPr>
        <p:spPr bwMode="auto">
          <a:xfrm>
            <a:off x="213183" y="992922"/>
            <a:ext cx="87851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400">
                <a:solidFill>
                  <a:schemeClr val="tx1"/>
                </a:solidFill>
                <a:latin typeface="Tahoma" pitchFamily="34" charset="0"/>
                <a:ea typeface="ＭＳ Ｐゴシック" pitchFamily="50" charset="-128"/>
              </a:defRPr>
            </a:lvl1pPr>
            <a:lvl2pPr marL="742950" indent="-285750">
              <a:defRPr sz="1400">
                <a:solidFill>
                  <a:schemeClr val="tx1"/>
                </a:solidFill>
                <a:latin typeface="Tahoma" pitchFamily="34" charset="0"/>
                <a:ea typeface="ＭＳ Ｐゴシック" pitchFamily="50" charset="-128"/>
              </a:defRPr>
            </a:lvl2pPr>
            <a:lvl3pPr marL="1143000" indent="-228600">
              <a:defRPr sz="1400">
                <a:solidFill>
                  <a:schemeClr val="tx1"/>
                </a:solidFill>
                <a:latin typeface="Tahoma" pitchFamily="34" charset="0"/>
                <a:ea typeface="ＭＳ Ｐゴシック" pitchFamily="50" charset="-128"/>
              </a:defRPr>
            </a:lvl3pPr>
            <a:lvl4pPr marL="1600200" indent="-228600">
              <a:defRPr sz="1400">
                <a:solidFill>
                  <a:schemeClr val="tx1"/>
                </a:solidFill>
                <a:latin typeface="Tahoma" pitchFamily="34" charset="0"/>
                <a:ea typeface="ＭＳ Ｐゴシック" pitchFamily="50" charset="-128"/>
              </a:defRPr>
            </a:lvl4pPr>
            <a:lvl5pPr marL="2057400" indent="-228600">
              <a:defRPr sz="1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9pPr>
          </a:lstStyle>
          <a:p>
            <a:r>
              <a:rPr kumimoji="1" lang="en-US" altLang="ja-JP" sz="2400" u="sng" dirty="0"/>
              <a:t>Is it permissible to obtain the sensitive information (price, volume, etc.) of competitors?</a:t>
            </a:r>
            <a:endParaRPr kumimoji="1" lang="ja-JP" altLang="en-US" sz="2400" b="1" dirty="0">
              <a:solidFill>
                <a:srgbClr val="FF0000"/>
              </a:solidFill>
            </a:endParaRPr>
          </a:p>
        </p:txBody>
      </p:sp>
      <p:sp>
        <p:nvSpPr>
          <p:cNvPr id="14" name="スライド番号プレースホルダー 3">
            <a:extLst>
              <a:ext uri="{FF2B5EF4-FFF2-40B4-BE49-F238E27FC236}">
                <a16:creationId xmlns:a16="http://schemas.microsoft.com/office/drawing/2014/main" id="{021ED1D4-C775-417A-B809-E66B97B91CE8}"/>
              </a:ext>
            </a:extLst>
          </p:cNvPr>
          <p:cNvSpPr>
            <a:spLocks noGrp="1"/>
          </p:cNvSpPr>
          <p:nvPr>
            <p:ph type="sldNum" sz="quarter" idx="11"/>
          </p:nvPr>
        </p:nvSpPr>
        <p:spPr>
          <a:xfrm>
            <a:off x="8350250" y="6381750"/>
            <a:ext cx="685800" cy="334963"/>
          </a:xfrm>
        </p:spPr>
        <p:txBody>
          <a:bodyPr/>
          <a:lstStyle/>
          <a:p>
            <a:pPr algn="ctr">
              <a:defRPr/>
            </a:pPr>
            <a:r>
              <a:rPr lang="en-US" altLang="ja-JP" b="0" dirty="0">
                <a:latin typeface="HGPｺﾞｼｯｸM" pitchFamily="50" charset="-128"/>
                <a:ea typeface="HGPｺﾞｼｯｸM" pitchFamily="50" charset="-128"/>
              </a:rPr>
              <a:t>19</a:t>
            </a:r>
            <a:r>
              <a:rPr lang="en-US" altLang="ja-JP" b="0" dirty="0">
                <a:latin typeface="+mj-lt"/>
              </a:rPr>
              <a:t>/</a:t>
            </a:r>
            <a:r>
              <a:rPr lang="en-US" altLang="ja-JP" b="0" dirty="0">
                <a:latin typeface="HGPｺﾞｼｯｸM" pitchFamily="50" charset="-128"/>
                <a:ea typeface="HGPｺﾞｼｯｸM" pitchFamily="50" charset="-128"/>
              </a:rPr>
              <a:t>30</a:t>
            </a:r>
          </a:p>
        </p:txBody>
      </p:sp>
    </p:spTree>
  </p:cSld>
  <p:clrMapOvr>
    <a:masterClrMapping/>
  </p:clrMapOvr>
  <p:transition advClick="0"/>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 name="テキスト ボックス 15"/>
          <p:cNvSpPr txBox="1"/>
          <p:nvPr/>
        </p:nvSpPr>
        <p:spPr>
          <a:xfrm>
            <a:off x="467544" y="2060848"/>
            <a:ext cx="8280920" cy="461665"/>
          </a:xfrm>
          <a:prstGeom prst="rect">
            <a:avLst/>
          </a:prstGeom>
          <a:noFill/>
        </p:spPr>
        <p:txBody>
          <a:bodyPr wrap="square" rtlCol="0">
            <a:spAutoFit/>
          </a:bodyPr>
          <a:lstStyle/>
          <a:p>
            <a:endParaRPr kumimoji="1" lang="ja-JP" altLang="en-US" sz="2400" dirty="0"/>
          </a:p>
        </p:txBody>
      </p:sp>
      <p:sp>
        <p:nvSpPr>
          <p:cNvPr id="7" name="スライド番号プレースホルダー 3"/>
          <p:cNvSpPr>
            <a:spLocks noGrp="1"/>
          </p:cNvSpPr>
          <p:nvPr>
            <p:ph type="sldNum" sz="quarter" idx="11"/>
          </p:nvPr>
        </p:nvSpPr>
        <p:spPr>
          <a:xfrm>
            <a:off x="8350250" y="6381750"/>
            <a:ext cx="685800" cy="334963"/>
          </a:xfrm>
        </p:spPr>
        <p:txBody>
          <a:bodyPr/>
          <a:lstStyle/>
          <a:p>
            <a:pPr algn="ctr">
              <a:defRPr/>
            </a:pPr>
            <a:fld id="{7E3FAA33-83D2-4ED2-A986-FE9E8F62E594}" type="slidenum">
              <a:rPr lang="en-US" altLang="ja-JP" b="0" smtClean="0">
                <a:latin typeface="HGPｺﾞｼｯｸM" pitchFamily="50" charset="-128"/>
                <a:ea typeface="HGPｺﾞｼｯｸM" pitchFamily="50" charset="-128"/>
              </a:rPr>
              <a:pPr algn="ctr">
                <a:defRPr/>
              </a:pPr>
              <a:t>2</a:t>
            </a:fld>
            <a:r>
              <a:rPr lang="en-US" altLang="ja-JP" b="0" dirty="0">
                <a:latin typeface="HGPｺﾞｼｯｸM" pitchFamily="50" charset="-128"/>
                <a:ea typeface="HGPｺﾞｼｯｸM" pitchFamily="50" charset="-128"/>
              </a:rPr>
              <a:t>/30</a:t>
            </a:r>
          </a:p>
        </p:txBody>
      </p:sp>
      <p:sp>
        <p:nvSpPr>
          <p:cNvPr id="9" name="Rectangle 2"/>
          <p:cNvSpPr txBox="1">
            <a:spLocks noChangeArrowheads="1"/>
          </p:cNvSpPr>
          <p:nvPr/>
        </p:nvSpPr>
        <p:spPr bwMode="auto">
          <a:xfrm>
            <a:off x="547888" y="72195"/>
            <a:ext cx="777716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65113" indent="-265113" algn="l" rtl="0" eaLnBrk="0" fontAlgn="base" hangingPunct="0">
              <a:spcBef>
                <a:spcPct val="20000"/>
              </a:spcBef>
              <a:spcAft>
                <a:spcPct val="0"/>
              </a:spcAft>
              <a:buClr>
                <a:srgbClr val="FF0000"/>
              </a:buClr>
              <a:buFont typeface="Wingdings" pitchFamily="2" charset="2"/>
              <a:buChar char="l"/>
              <a:defRPr kumimoji="1" sz="2800">
                <a:solidFill>
                  <a:schemeClr val="tx1"/>
                </a:solidFill>
                <a:latin typeface="+mn-lt"/>
                <a:ea typeface="+mn-ea"/>
                <a:cs typeface="+mn-cs"/>
              </a:defRPr>
            </a:lvl1pPr>
            <a:lvl2pPr marL="628650" indent="-184150" algn="l" rtl="0" eaLnBrk="0" fontAlgn="base" hangingPunct="0">
              <a:spcBef>
                <a:spcPct val="20000"/>
              </a:spcBef>
              <a:spcAft>
                <a:spcPct val="0"/>
              </a:spcAft>
              <a:buClr>
                <a:srgbClr val="008000"/>
              </a:buClr>
              <a:buFont typeface="Wingdings" pitchFamily="2" charset="2"/>
              <a:buChar char="l"/>
              <a:defRPr kumimoji="1" sz="2400">
                <a:solidFill>
                  <a:schemeClr val="tx1"/>
                </a:solidFill>
                <a:latin typeface="+mn-lt"/>
                <a:ea typeface="+mn-ea"/>
              </a:defRPr>
            </a:lvl2pPr>
            <a:lvl3pPr marL="981075" indent="-173038" algn="l" rtl="0" eaLnBrk="0" fontAlgn="base" hangingPunct="0">
              <a:spcBef>
                <a:spcPct val="20000"/>
              </a:spcBef>
              <a:spcAft>
                <a:spcPct val="0"/>
              </a:spcAft>
              <a:buClr>
                <a:srgbClr val="0000FF"/>
              </a:buClr>
              <a:buFont typeface="Wingdings" pitchFamily="2" charset="2"/>
              <a:buChar char="l"/>
              <a:defRPr kumimoji="1" sz="2000">
                <a:solidFill>
                  <a:schemeClr val="tx1"/>
                </a:solidFill>
                <a:latin typeface="+mn-lt"/>
                <a:ea typeface="+mn-ea"/>
              </a:defRPr>
            </a:lvl3pPr>
            <a:lvl4pPr marL="1344613" indent="-184150" algn="l" rtl="0" eaLnBrk="0" fontAlgn="base" hangingPunct="0">
              <a:spcBef>
                <a:spcPct val="20000"/>
              </a:spcBef>
              <a:spcAft>
                <a:spcPct val="0"/>
              </a:spcAft>
              <a:buClr>
                <a:srgbClr val="FF6600"/>
              </a:buClr>
              <a:buFont typeface="Wingdings" pitchFamily="2" charset="2"/>
              <a:buChar char="l"/>
              <a:defRPr kumimoji="1">
                <a:solidFill>
                  <a:schemeClr val="tx1"/>
                </a:solidFill>
                <a:latin typeface="+mn-lt"/>
                <a:ea typeface="+mn-ea"/>
              </a:defRPr>
            </a:lvl4pPr>
            <a:lvl5pPr marL="1708150" indent="-184150" algn="l" rtl="0" eaLnBrk="0" fontAlgn="base" hangingPunct="0">
              <a:spcBef>
                <a:spcPct val="20000"/>
              </a:spcBef>
              <a:spcAft>
                <a:spcPct val="0"/>
              </a:spcAft>
              <a:buClr>
                <a:srgbClr val="6600FF"/>
              </a:buClr>
              <a:buFont typeface="Wingdings" pitchFamily="2" charset="2"/>
              <a:buChar char="l"/>
              <a:defRPr kumimoji="1">
                <a:solidFill>
                  <a:schemeClr val="tx1"/>
                </a:solidFill>
                <a:latin typeface="+mn-lt"/>
                <a:ea typeface="+mn-ea"/>
              </a:defRPr>
            </a:lvl5pPr>
            <a:lvl6pPr marL="21653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6pPr>
            <a:lvl7pPr marL="26225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7pPr>
            <a:lvl8pPr marL="30797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8pPr>
            <a:lvl9pPr marL="35369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9pPr>
          </a:lstStyle>
          <a:p>
            <a:pPr algn="ctr" eaLnBrk="1" hangingPunct="1">
              <a:buFontTx/>
              <a:buNone/>
              <a:defRPr/>
            </a:pPr>
            <a:r>
              <a:rPr lang="ja-JP" altLang="en-US" b="1" dirty="0">
                <a:solidFill>
                  <a:schemeClr val="accent5">
                    <a:lumMod val="50000"/>
                  </a:schemeClr>
                </a:solidFill>
              </a:rPr>
              <a:t>本日の研修目的、ポイント</a:t>
            </a:r>
          </a:p>
        </p:txBody>
      </p:sp>
      <p:sp>
        <p:nvSpPr>
          <p:cNvPr id="10" name="Rectangle 10"/>
          <p:cNvSpPr/>
          <p:nvPr/>
        </p:nvSpPr>
        <p:spPr>
          <a:xfrm rot="21372129">
            <a:off x="255590" y="1118742"/>
            <a:ext cx="8667294" cy="4567852"/>
          </a:xfrm>
          <a:prstGeom prst="rect">
            <a:avLst/>
          </a:prstGeom>
          <a:solidFill>
            <a:srgbClr val="6773B6">
              <a:alpha val="45098"/>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11"/>
          <p:cNvSpPr/>
          <p:nvPr/>
        </p:nvSpPr>
        <p:spPr>
          <a:xfrm>
            <a:off x="124367" y="1227932"/>
            <a:ext cx="8916345" cy="4740691"/>
          </a:xfrm>
          <a:prstGeom prst="rect">
            <a:avLst/>
          </a:prstGeom>
          <a:solidFill>
            <a:srgbClr val="FFFFFF"/>
          </a:solidFill>
          <a:ln w="19050">
            <a:noFill/>
          </a:ln>
          <a:effectLst>
            <a:outerShdw blurRad="63500" algn="ctr" rotWithShape="0">
              <a:schemeClr val="tx2"/>
            </a:outerShdw>
          </a:effectLst>
        </p:spPr>
        <p:style>
          <a:lnRef idx="2">
            <a:schemeClr val="accent1">
              <a:shade val="50000"/>
            </a:schemeClr>
          </a:lnRef>
          <a:fillRef idx="1">
            <a:schemeClr val="accent1"/>
          </a:fillRef>
          <a:effectRef idx="0">
            <a:schemeClr val="accent1"/>
          </a:effectRef>
          <a:fontRef idx="minor">
            <a:schemeClr val="lt1"/>
          </a:fontRef>
        </p:style>
        <p:txBody>
          <a:bodyPr tIns="182880" rIns="182880" bIns="91440" rtlCol="0" anchor="ctr" anchorCtr="0"/>
          <a:lstStyle/>
          <a:p>
            <a:pPr marL="684213" indent="-455613">
              <a:spcBef>
                <a:spcPts val="300"/>
              </a:spcBef>
              <a:spcAft>
                <a:spcPts val="400"/>
              </a:spcAft>
              <a:buClr>
                <a:schemeClr val="accent1"/>
              </a:buClr>
              <a:buFont typeface="Wingdings" panose="05000000000000000000" pitchFamily="2" charset="2"/>
              <a:buChar char="ü"/>
            </a:pPr>
            <a:r>
              <a:rPr lang="ja-JP" altLang="en-US" sz="2800" dirty="0">
                <a:solidFill>
                  <a:schemeClr val="tx1"/>
                </a:solidFill>
                <a:latin typeface="Meiryo UI" panose="020B0604030504040204" pitchFamily="50" charset="-128"/>
                <a:ea typeface="Meiryo UI" panose="020B0604030504040204" pitchFamily="50" charset="-128"/>
                <a:cs typeface="Arial" panose="020B0604020202020204" pitchFamily="34" charset="0"/>
              </a:rPr>
              <a:t>独占禁止法順守の必要性と当社が置かれている現状を再認識する。</a:t>
            </a:r>
            <a:endParaRPr lang="en-US" altLang="ja-JP" sz="28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pPr marL="684213" indent="-455613">
              <a:spcBef>
                <a:spcPts val="300"/>
              </a:spcBef>
              <a:spcAft>
                <a:spcPts val="400"/>
              </a:spcAft>
              <a:buClr>
                <a:schemeClr val="accent1"/>
              </a:buClr>
              <a:buFont typeface="Wingdings" panose="05000000000000000000" pitchFamily="2" charset="2"/>
              <a:buChar char="ü"/>
            </a:pPr>
            <a:r>
              <a:rPr lang="ja-JP" altLang="en-US" sz="2800" dirty="0">
                <a:solidFill>
                  <a:schemeClr val="tx1"/>
                </a:solidFill>
                <a:latin typeface="Meiryo UI" panose="020B0604030504040204" pitchFamily="50" charset="-128"/>
                <a:ea typeface="Meiryo UI" panose="020B0604030504040204" pitchFamily="50" charset="-128"/>
                <a:cs typeface="Arial" panose="020B0604020202020204" pitchFamily="34" charset="0"/>
              </a:rPr>
              <a:t>独禁法上の重要ポイント（</a:t>
            </a:r>
            <a:r>
              <a:rPr lang="en-US" altLang="ja-JP" sz="2800" dirty="0">
                <a:solidFill>
                  <a:schemeClr val="tx1"/>
                </a:solidFill>
                <a:latin typeface="Meiryo UI" panose="020B0604030504040204" pitchFamily="50" charset="-128"/>
                <a:ea typeface="Meiryo UI" panose="020B0604030504040204" pitchFamily="50" charset="-128"/>
                <a:cs typeface="Arial" panose="020B0604020202020204" pitchFamily="34" charset="0"/>
              </a:rPr>
              <a:t>7</a:t>
            </a:r>
            <a:r>
              <a:rPr lang="ja-JP" altLang="en-US" sz="2800" dirty="0">
                <a:solidFill>
                  <a:schemeClr val="tx1"/>
                </a:solidFill>
                <a:latin typeface="Meiryo UI" panose="020B0604030504040204" pitchFamily="50" charset="-128"/>
                <a:ea typeface="Meiryo UI" panose="020B0604030504040204" pitchFamily="50" charset="-128"/>
                <a:cs typeface="Arial" panose="020B0604020202020204" pitchFamily="34" charset="0"/>
              </a:rPr>
              <a:t>つのルール）を理解する。</a:t>
            </a:r>
            <a:endParaRPr lang="en-US" altLang="ja-JP" sz="28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pPr marL="684213" indent="-455613">
              <a:spcBef>
                <a:spcPts val="300"/>
              </a:spcBef>
              <a:spcAft>
                <a:spcPts val="400"/>
              </a:spcAft>
              <a:buClr>
                <a:schemeClr val="accent1"/>
              </a:buClr>
              <a:buFont typeface="Wingdings" panose="05000000000000000000" pitchFamily="2" charset="2"/>
              <a:buChar char="ü"/>
            </a:pPr>
            <a:r>
              <a:rPr lang="ja-JP" altLang="en-US" sz="2800" dirty="0">
                <a:solidFill>
                  <a:schemeClr val="tx1"/>
                </a:solidFill>
                <a:latin typeface="Meiryo UI" panose="020B0604030504040204" pitchFamily="50" charset="-128"/>
                <a:ea typeface="Meiryo UI" panose="020B0604030504040204" pitchFamily="50" charset="-128"/>
                <a:cs typeface="Arial" panose="020B0604020202020204" pitchFamily="34" charset="0"/>
              </a:rPr>
              <a:t>客先、サプライヤー、競合先の関係性が複雑に交差するマイクロコンタクタ（</a:t>
            </a:r>
            <a:r>
              <a:rPr lang="en-US" altLang="ja-JP" sz="2800" dirty="0">
                <a:solidFill>
                  <a:schemeClr val="tx1"/>
                </a:solidFill>
                <a:latin typeface="Meiryo UI" panose="020B0604030504040204" pitchFamily="50" charset="-128"/>
                <a:ea typeface="Meiryo UI" panose="020B0604030504040204" pitchFamily="50" charset="-128"/>
                <a:cs typeface="Arial" panose="020B0604020202020204" pitchFamily="34" charset="0"/>
              </a:rPr>
              <a:t>MC</a:t>
            </a:r>
            <a:r>
              <a:rPr lang="ja-JP" altLang="en-US" sz="2800" dirty="0">
                <a:solidFill>
                  <a:schemeClr val="tx1"/>
                </a:solidFill>
                <a:latin typeface="Meiryo UI" panose="020B0604030504040204" pitchFamily="50" charset="-128"/>
                <a:ea typeface="Meiryo UI" panose="020B0604030504040204" pitchFamily="50" charset="-128"/>
                <a:cs typeface="Arial" panose="020B0604020202020204" pitchFamily="34" charset="0"/>
              </a:rPr>
              <a:t>）業界の中で、独禁法上特に注意すべきポイントについて、具体的に</a:t>
            </a:r>
            <a:r>
              <a:rPr lang="en-US" altLang="ja-JP" sz="2800" dirty="0">
                <a:solidFill>
                  <a:schemeClr val="tx1"/>
                </a:solidFill>
                <a:latin typeface="Meiryo UI" panose="020B0604030504040204" pitchFamily="50" charset="-128"/>
                <a:ea typeface="Meiryo UI" panose="020B0604030504040204" pitchFamily="50" charset="-128"/>
                <a:cs typeface="Arial" panose="020B0604020202020204" pitchFamily="34" charset="0"/>
              </a:rPr>
              <a:t>Case Study</a:t>
            </a:r>
            <a:r>
              <a:rPr lang="ja-JP" altLang="en-US" sz="2800" dirty="0">
                <a:solidFill>
                  <a:schemeClr val="tx1"/>
                </a:solidFill>
                <a:latin typeface="Meiryo UI" panose="020B0604030504040204" pitchFamily="50" charset="-128"/>
                <a:ea typeface="Meiryo UI" panose="020B0604030504040204" pitchFamily="50" charset="-128"/>
                <a:cs typeface="Arial" panose="020B0604020202020204" pitchFamily="34" charset="0"/>
              </a:rPr>
              <a:t>を用いて理解を深める。</a:t>
            </a:r>
            <a:endParaRPr lang="en-US" altLang="ja-JP" sz="28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1"/>
          </p:nvPr>
        </p:nvSpPr>
        <p:spPr/>
        <p:txBody>
          <a:bodyPr/>
          <a:lstStyle/>
          <a:p>
            <a:pPr algn="ctr">
              <a:defRPr/>
            </a:pPr>
            <a:r>
              <a:rPr lang="en-US" altLang="ja-JP" b="0" dirty="0">
                <a:latin typeface="HGPｺﾞｼｯｸM" pitchFamily="50" charset="-128"/>
                <a:ea typeface="HGPｺﾞｼｯｸM" pitchFamily="50" charset="-128"/>
              </a:rPr>
              <a:t>20</a:t>
            </a:r>
            <a:r>
              <a:rPr lang="en-US" altLang="ja-JP" b="0" dirty="0">
                <a:latin typeface="+mj-lt"/>
              </a:rPr>
              <a:t>/</a:t>
            </a:r>
            <a:r>
              <a:rPr lang="en-US" altLang="ja-JP" b="0" dirty="0">
                <a:latin typeface="HGPｺﾞｼｯｸM" pitchFamily="50" charset="-128"/>
                <a:ea typeface="HGPｺﾞｼｯｸM" pitchFamily="50" charset="-128"/>
              </a:rPr>
              <a:t>30</a:t>
            </a:r>
          </a:p>
        </p:txBody>
      </p:sp>
      <p:pic>
        <p:nvPicPr>
          <p:cNvPr id="10" name="図 9">
            <a:extLst>
              <a:ext uri="{FF2B5EF4-FFF2-40B4-BE49-F238E27FC236}">
                <a16:creationId xmlns:a16="http://schemas.microsoft.com/office/drawing/2014/main" id="{C4CC55E4-0669-48C6-A0EB-1AA4F237C57B}"/>
              </a:ext>
            </a:extLst>
          </p:cNvPr>
          <p:cNvPicPr>
            <a:picLocks noChangeAspect="1" noChangeArrowheads="1"/>
            <a:extLst>
              <a:ext uri="{84589F7E-364E-4C9E-8A38-B11213B215E9}">
                <a14:cameraTool xmlns:a14="http://schemas.microsoft.com/office/drawing/2010/main" cellRange="$J$4:$T$12"/>
              </a:ext>
            </a:extLst>
          </p:cNvPicPr>
          <p:nvPr/>
        </p:nvPicPr>
        <p:blipFill>
          <a:blip r:embed="rId3"/>
          <a:srcRect/>
          <a:stretch>
            <a:fillRect/>
          </a:stretch>
        </p:blipFill>
        <p:spPr bwMode="auto">
          <a:xfrm>
            <a:off x="323528" y="3167050"/>
            <a:ext cx="7133215" cy="2912562"/>
          </a:xfrm>
          <a:prstGeom prst="rect">
            <a:avLst/>
          </a:prstGeom>
          <a:solidFill>
            <a:srgbClr xmlns:mc="http://schemas.openxmlformats.org/markup-compatibility/2006" xmlns:a14="http://schemas.microsoft.com/office/drawing/2010/main" val="FFFFFF" mc:Ignorable="a14" a14:legacySpreadsheetColorIndex="9"/>
          </a:solidFill>
          <a:ln w="9525">
            <a:noFill/>
            <a:miter lim="800000"/>
            <a:headEnd/>
            <a:tailEnd/>
          </a:ln>
        </p:spPr>
      </p:pic>
      <p:sp>
        <p:nvSpPr>
          <p:cNvPr id="11" name="正方形/長方形 10">
            <a:extLst>
              <a:ext uri="{FF2B5EF4-FFF2-40B4-BE49-F238E27FC236}">
                <a16:creationId xmlns:a16="http://schemas.microsoft.com/office/drawing/2014/main" id="{2825EAF2-ABBB-480C-A0DE-56FC51A762D6}"/>
              </a:ext>
            </a:extLst>
          </p:cNvPr>
          <p:cNvSpPr/>
          <p:nvPr/>
        </p:nvSpPr>
        <p:spPr>
          <a:xfrm>
            <a:off x="179039" y="920281"/>
            <a:ext cx="8928546" cy="2246769"/>
          </a:xfrm>
          <a:prstGeom prst="rect">
            <a:avLst/>
          </a:prstGeom>
        </p:spPr>
        <p:txBody>
          <a:bodyPr wrap="square">
            <a:spAutoFit/>
          </a:bodyPr>
          <a:lstStyle/>
          <a:p>
            <a:pPr>
              <a:buNone/>
            </a:pPr>
            <a:r>
              <a:rPr lang="ja-JP" altLang="en-US" sz="2000" b="1" u="sng" dirty="0">
                <a:solidFill>
                  <a:srgbClr val="FF0000"/>
                </a:solidFill>
                <a:highlight>
                  <a:srgbClr val="FFFFFF"/>
                </a:highlight>
                <a:latin typeface="メイリオ" panose="020B0604030504040204" pitchFamily="50" charset="-128"/>
                <a:ea typeface="メイリオ" panose="020B0604030504040204" pitchFamily="50" charset="-128"/>
                <a:cs typeface="Calibri" panose="020F0502020204030204" pitchFamily="34" charset="0"/>
              </a:rPr>
              <a:t>第三者（客先、サプライヤー、代理店）からの競合先情報入手について</a:t>
            </a:r>
            <a:endParaRPr lang="en-US" altLang="ja-JP" sz="2000" b="1" u="sng" dirty="0">
              <a:solidFill>
                <a:srgbClr val="FF0000"/>
              </a:solidFill>
              <a:highlight>
                <a:srgbClr val="FFFFFF"/>
              </a:highlight>
              <a:latin typeface="メイリオ" panose="020B0604030504040204" pitchFamily="50" charset="-128"/>
              <a:ea typeface="メイリオ" panose="020B0604030504040204" pitchFamily="50" charset="-128"/>
              <a:cs typeface="Calibri" panose="020F0502020204030204" pitchFamily="34" charset="0"/>
            </a:endParaRPr>
          </a:p>
          <a:p>
            <a:pPr>
              <a:buNone/>
            </a:pPr>
            <a:endParaRPr lang="en-US" altLang="ja-JP" sz="2000" b="1" u="sng" dirty="0">
              <a:solidFill>
                <a:srgbClr val="0070C0"/>
              </a:solidFill>
              <a:highlight>
                <a:srgbClr val="FFFFFF"/>
              </a:highlight>
              <a:latin typeface="メイリオ" panose="020B0604030504040204" pitchFamily="50" charset="-128"/>
              <a:ea typeface="メイリオ" panose="020B0604030504040204" pitchFamily="50" charset="-128"/>
              <a:cs typeface="Calibri" panose="020F0502020204030204" pitchFamily="34" charset="0"/>
            </a:endParaRPr>
          </a:p>
          <a:p>
            <a:r>
              <a:rPr lang="en-US" altLang="ja-JP" sz="2000" b="1" u="sng" dirty="0">
                <a:solidFill>
                  <a:srgbClr val="0070C0"/>
                </a:solidFill>
                <a:latin typeface="メイリオ" panose="020B0604030504040204" pitchFamily="50" charset="-128"/>
                <a:ea typeface="メイリオ" panose="020B0604030504040204" pitchFamily="50" charset="-128"/>
                <a:cs typeface="Calibri" panose="020F0502020204030204" pitchFamily="34" charset="0"/>
              </a:rPr>
              <a:t>A</a:t>
            </a:r>
            <a:r>
              <a:rPr lang="ja-JP" altLang="en-US" sz="2000" b="1" u="sng" dirty="0">
                <a:solidFill>
                  <a:srgbClr val="0070C0"/>
                </a:solidFill>
                <a:latin typeface="メイリオ" panose="020B0604030504040204" pitchFamily="50" charset="-128"/>
                <a:ea typeface="メイリオ" panose="020B0604030504040204" pitchFamily="50" charset="-128"/>
                <a:cs typeface="Calibri" panose="020F0502020204030204" pitchFamily="34" charset="0"/>
              </a:rPr>
              <a:t>：原則として</a:t>
            </a:r>
            <a:r>
              <a:rPr lang="en-US" altLang="ja-JP" sz="2000" b="1" u="sng" dirty="0">
                <a:solidFill>
                  <a:srgbClr val="0070C0"/>
                </a:solidFill>
                <a:latin typeface="メイリオ" panose="020B0604030504040204" pitchFamily="50" charset="-128"/>
                <a:ea typeface="メイリオ" panose="020B0604030504040204" pitchFamily="50" charset="-128"/>
                <a:cs typeface="Calibri" panose="020F0502020204030204" pitchFamily="34" charset="0"/>
              </a:rPr>
              <a:t>OK</a:t>
            </a:r>
            <a:r>
              <a:rPr lang="ja-JP" altLang="en-US" sz="2000" b="1" u="sng" dirty="0">
                <a:solidFill>
                  <a:srgbClr val="0070C0"/>
                </a:solidFill>
                <a:latin typeface="メイリオ" panose="020B0604030504040204" pitchFamily="50" charset="-128"/>
                <a:ea typeface="メイリオ" panose="020B0604030504040204" pitchFamily="50" charset="-128"/>
                <a:cs typeface="Calibri" panose="020F0502020204030204" pitchFamily="34" charset="0"/>
              </a:rPr>
              <a:t>。ただし、以下が絶対条件。</a:t>
            </a:r>
            <a:endParaRPr lang="en-US" altLang="ja-JP" sz="2000" b="1" u="sng" dirty="0">
              <a:solidFill>
                <a:srgbClr val="0070C0"/>
              </a:solidFill>
              <a:latin typeface="メイリオ" panose="020B0604030504040204" pitchFamily="50" charset="-128"/>
              <a:ea typeface="メイリオ" panose="020B0604030504040204" pitchFamily="50" charset="-128"/>
              <a:cs typeface="Calibri" panose="020F0502020204030204" pitchFamily="34" charset="0"/>
            </a:endParaRPr>
          </a:p>
          <a:p>
            <a:pPr marL="342900" indent="-160338">
              <a:buFont typeface="Wingdings" panose="05000000000000000000" pitchFamily="2" charset="2"/>
              <a:buChar char="u"/>
            </a:pPr>
            <a:r>
              <a:rPr lang="ja-JP" altLang="en-US" sz="2000" b="1" u="sng" dirty="0">
                <a:solidFill>
                  <a:srgbClr val="0070C0"/>
                </a:solidFill>
                <a:latin typeface="メイリオ" panose="020B0604030504040204" pitchFamily="50" charset="-128"/>
                <a:ea typeface="メイリオ" panose="020B0604030504040204" pitchFamily="50" charset="-128"/>
                <a:cs typeface="Calibri" panose="020F0502020204030204" pitchFamily="34" charset="0"/>
              </a:rPr>
              <a:t> 情報入手先である第三者が競合に属していないこと。</a:t>
            </a:r>
            <a:endParaRPr lang="en-US" altLang="ja-JP" sz="2000" b="1" u="sng" dirty="0">
              <a:solidFill>
                <a:srgbClr val="0070C0"/>
              </a:solidFill>
              <a:latin typeface="メイリオ" panose="020B0604030504040204" pitchFamily="50" charset="-128"/>
              <a:ea typeface="メイリオ" panose="020B0604030504040204" pitchFamily="50" charset="-128"/>
              <a:cs typeface="Calibri" panose="020F0502020204030204" pitchFamily="34" charset="0"/>
            </a:endParaRPr>
          </a:p>
          <a:p>
            <a:pPr marL="342900" indent="-160338">
              <a:buFont typeface="Wingdings" panose="05000000000000000000" pitchFamily="2" charset="2"/>
              <a:buChar char="u"/>
            </a:pPr>
            <a:r>
              <a:rPr lang="ja-JP" altLang="en-US" sz="2000" b="1" u="sng" dirty="0">
                <a:solidFill>
                  <a:srgbClr val="0070C0"/>
                </a:solidFill>
                <a:latin typeface="メイリオ" panose="020B0604030504040204" pitchFamily="50" charset="-128"/>
                <a:ea typeface="メイリオ" panose="020B0604030504040204" pitchFamily="50" charset="-128"/>
                <a:cs typeface="Calibri" panose="020F0502020204030204" pitchFamily="34" charset="0"/>
              </a:rPr>
              <a:t> </a:t>
            </a:r>
            <a:r>
              <a:rPr lang="ja-JP" altLang="en-US" sz="2000" b="1" dirty="0">
                <a:solidFill>
                  <a:srgbClr val="0070C0"/>
                </a:solidFill>
                <a:latin typeface="メイリオ" panose="020B0604030504040204" pitchFamily="50" charset="-128"/>
                <a:ea typeface="メイリオ" panose="020B0604030504040204" pitchFamily="50" charset="-128"/>
                <a:cs typeface="Calibri" panose="020F0502020204030204" pitchFamily="34" charset="0"/>
              </a:rPr>
              <a:t>情報受領の見返りに当社の機微情報を提供しないこと。</a:t>
            </a:r>
            <a:br>
              <a:rPr lang="en-US" altLang="ja-JP" sz="2000" b="1" dirty="0">
                <a:latin typeface="メイリオ" panose="020B0604030504040204" pitchFamily="50" charset="-128"/>
                <a:ea typeface="メイリオ" panose="020B0604030504040204" pitchFamily="50" charset="-128"/>
                <a:cs typeface="Calibri" panose="020F0502020204030204" pitchFamily="34" charset="0"/>
              </a:rPr>
            </a:br>
            <a:r>
              <a:rPr lang="en-US" altLang="ja-JP" sz="2000" b="1" dirty="0">
                <a:latin typeface="メイリオ" panose="020B0604030504040204" pitchFamily="50" charset="-128"/>
                <a:ea typeface="メイリオ" panose="020B0604030504040204" pitchFamily="50" charset="-128"/>
                <a:cs typeface="Calibri" panose="020F0502020204030204" pitchFamily="34" charset="0"/>
              </a:rPr>
              <a:t>  </a:t>
            </a:r>
            <a:r>
              <a:rPr lang="ja-JP" altLang="en-US" sz="2000" b="1" dirty="0">
                <a:latin typeface="メイリオ" panose="020B0604030504040204" pitchFamily="50" charset="-128"/>
                <a:ea typeface="メイリオ" panose="020B0604030504040204" pitchFamily="50" charset="-128"/>
                <a:cs typeface="Calibri" panose="020F0502020204030204" pitchFamily="34" charset="0"/>
              </a:rPr>
              <a:t>理由は、①機微情報の第三者提供は会社の秘密保持義務違反である、</a:t>
            </a:r>
            <a:br>
              <a:rPr lang="en-US" altLang="ja-JP" sz="2000" b="1" dirty="0">
                <a:latin typeface="メイリオ" panose="020B0604030504040204" pitchFamily="50" charset="-128"/>
                <a:ea typeface="メイリオ" panose="020B0604030504040204" pitchFamily="50" charset="-128"/>
                <a:cs typeface="Calibri" panose="020F0502020204030204" pitchFamily="34" charset="0"/>
              </a:rPr>
            </a:br>
            <a:r>
              <a:rPr lang="en-US" altLang="ja-JP" sz="2000" b="1" dirty="0">
                <a:latin typeface="メイリオ" panose="020B0604030504040204" pitchFamily="50" charset="-128"/>
                <a:ea typeface="メイリオ" panose="020B0604030504040204" pitchFamily="50" charset="-128"/>
                <a:cs typeface="Calibri" panose="020F0502020204030204" pitchFamily="34" charset="0"/>
              </a:rPr>
              <a:t>  </a:t>
            </a:r>
            <a:r>
              <a:rPr lang="ja-JP" altLang="en-US" sz="2000" b="1" dirty="0">
                <a:latin typeface="メイリオ" panose="020B0604030504040204" pitchFamily="50" charset="-128"/>
                <a:ea typeface="メイリオ" panose="020B0604030504040204" pitchFamily="50" charset="-128"/>
                <a:cs typeface="Calibri" panose="020F0502020204030204" pitchFamily="34" charset="0"/>
              </a:rPr>
              <a:t>②外形的に第三者を介した競合先との情報交換と見られかねないため。</a:t>
            </a:r>
            <a:endParaRPr lang="en-US" altLang="ja-JP" sz="2000" b="1"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13" name="テキスト ボックス 12">
            <a:extLst>
              <a:ext uri="{FF2B5EF4-FFF2-40B4-BE49-F238E27FC236}">
                <a16:creationId xmlns:a16="http://schemas.microsoft.com/office/drawing/2014/main" id="{E0A8E5D6-6724-4E93-A705-B87D4050BE2A}"/>
              </a:ext>
            </a:extLst>
          </p:cNvPr>
          <p:cNvSpPr txBox="1"/>
          <p:nvPr/>
        </p:nvSpPr>
        <p:spPr>
          <a:xfrm>
            <a:off x="3056307" y="114921"/>
            <a:ext cx="2851873" cy="584775"/>
          </a:xfrm>
          <a:prstGeom prst="rect">
            <a:avLst/>
          </a:prstGeom>
          <a:noFill/>
        </p:spPr>
        <p:txBody>
          <a:bodyPr wrap="square" rtlCol="0">
            <a:spAutoFit/>
          </a:bodyPr>
          <a:lstStyle/>
          <a:p>
            <a:pPr algn="ctr"/>
            <a:r>
              <a:rPr kumimoji="1" lang="ja-JP" altLang="en-US" sz="3200" dirty="0">
                <a:latin typeface="Arial Unicode MS" pitchFamily="50" charset="-128"/>
                <a:ea typeface="Arial Unicode MS" pitchFamily="50" charset="-128"/>
                <a:cs typeface="Arial Unicode MS" pitchFamily="50" charset="-128"/>
              </a:rPr>
              <a:t>原理原則</a:t>
            </a:r>
          </a:p>
        </p:txBody>
      </p:sp>
    </p:spTree>
    <p:extLst>
      <p:ext uri="{BB962C8B-B14F-4D97-AF65-F5344CB8AC3E}">
        <p14:creationId xmlns:p14="http://schemas.microsoft.com/office/powerpoint/2010/main" val="3104797364"/>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Rectangle 2"/>
          <p:cNvSpPr txBox="1">
            <a:spLocks noChangeArrowheads="1"/>
          </p:cNvSpPr>
          <p:nvPr/>
        </p:nvSpPr>
        <p:spPr bwMode="auto">
          <a:xfrm>
            <a:off x="547888" y="72195"/>
            <a:ext cx="777716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65113" indent="-265113" algn="l" rtl="0" eaLnBrk="0" fontAlgn="base" hangingPunct="0">
              <a:spcBef>
                <a:spcPct val="20000"/>
              </a:spcBef>
              <a:spcAft>
                <a:spcPct val="0"/>
              </a:spcAft>
              <a:buClr>
                <a:srgbClr val="FF0000"/>
              </a:buClr>
              <a:buFont typeface="Wingdings" pitchFamily="2" charset="2"/>
              <a:buChar char="l"/>
              <a:defRPr kumimoji="1" sz="2800">
                <a:solidFill>
                  <a:schemeClr val="tx1"/>
                </a:solidFill>
                <a:latin typeface="+mn-lt"/>
                <a:ea typeface="+mn-ea"/>
                <a:cs typeface="+mn-cs"/>
              </a:defRPr>
            </a:lvl1pPr>
            <a:lvl2pPr marL="628650" indent="-184150" algn="l" rtl="0" eaLnBrk="0" fontAlgn="base" hangingPunct="0">
              <a:spcBef>
                <a:spcPct val="20000"/>
              </a:spcBef>
              <a:spcAft>
                <a:spcPct val="0"/>
              </a:spcAft>
              <a:buClr>
                <a:srgbClr val="008000"/>
              </a:buClr>
              <a:buFont typeface="Wingdings" pitchFamily="2" charset="2"/>
              <a:buChar char="l"/>
              <a:defRPr kumimoji="1" sz="2400">
                <a:solidFill>
                  <a:schemeClr val="tx1"/>
                </a:solidFill>
                <a:latin typeface="+mn-lt"/>
                <a:ea typeface="+mn-ea"/>
              </a:defRPr>
            </a:lvl2pPr>
            <a:lvl3pPr marL="981075" indent="-173038" algn="l" rtl="0" eaLnBrk="0" fontAlgn="base" hangingPunct="0">
              <a:spcBef>
                <a:spcPct val="20000"/>
              </a:spcBef>
              <a:spcAft>
                <a:spcPct val="0"/>
              </a:spcAft>
              <a:buClr>
                <a:srgbClr val="0000FF"/>
              </a:buClr>
              <a:buFont typeface="Wingdings" pitchFamily="2" charset="2"/>
              <a:buChar char="l"/>
              <a:defRPr kumimoji="1" sz="2000">
                <a:solidFill>
                  <a:schemeClr val="tx1"/>
                </a:solidFill>
                <a:latin typeface="+mn-lt"/>
                <a:ea typeface="+mn-ea"/>
              </a:defRPr>
            </a:lvl3pPr>
            <a:lvl4pPr marL="1344613" indent="-184150" algn="l" rtl="0" eaLnBrk="0" fontAlgn="base" hangingPunct="0">
              <a:spcBef>
                <a:spcPct val="20000"/>
              </a:spcBef>
              <a:spcAft>
                <a:spcPct val="0"/>
              </a:spcAft>
              <a:buClr>
                <a:srgbClr val="FF6600"/>
              </a:buClr>
              <a:buFont typeface="Wingdings" pitchFamily="2" charset="2"/>
              <a:buChar char="l"/>
              <a:defRPr kumimoji="1">
                <a:solidFill>
                  <a:schemeClr val="tx1"/>
                </a:solidFill>
                <a:latin typeface="+mn-lt"/>
                <a:ea typeface="+mn-ea"/>
              </a:defRPr>
            </a:lvl4pPr>
            <a:lvl5pPr marL="1708150" indent="-184150" algn="l" rtl="0" eaLnBrk="0" fontAlgn="base" hangingPunct="0">
              <a:spcBef>
                <a:spcPct val="20000"/>
              </a:spcBef>
              <a:spcAft>
                <a:spcPct val="0"/>
              </a:spcAft>
              <a:buClr>
                <a:srgbClr val="6600FF"/>
              </a:buClr>
              <a:buFont typeface="Wingdings" pitchFamily="2" charset="2"/>
              <a:buChar char="l"/>
              <a:defRPr kumimoji="1">
                <a:solidFill>
                  <a:schemeClr val="tx1"/>
                </a:solidFill>
                <a:latin typeface="+mn-lt"/>
                <a:ea typeface="+mn-ea"/>
              </a:defRPr>
            </a:lvl5pPr>
            <a:lvl6pPr marL="21653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6pPr>
            <a:lvl7pPr marL="26225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7pPr>
            <a:lvl8pPr marL="30797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8pPr>
            <a:lvl9pPr marL="35369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9pPr>
          </a:lstStyle>
          <a:p>
            <a:pPr algn="ctr" eaLnBrk="1" hangingPunct="1">
              <a:buFontTx/>
              <a:buNone/>
              <a:defRPr/>
            </a:pPr>
            <a:r>
              <a:rPr lang="en-US" altLang="ja-JP" b="1" dirty="0">
                <a:solidFill>
                  <a:schemeClr val="accent5">
                    <a:lumMod val="50000"/>
                  </a:schemeClr>
                </a:solidFill>
              </a:rPr>
              <a:t>CASE</a:t>
            </a:r>
            <a:r>
              <a:rPr lang="ja-JP" altLang="en-US" b="1" dirty="0">
                <a:solidFill>
                  <a:schemeClr val="accent5">
                    <a:lumMod val="50000"/>
                  </a:schemeClr>
                </a:solidFill>
              </a:rPr>
              <a:t> </a:t>
            </a:r>
            <a:r>
              <a:rPr lang="en-US" altLang="ja-JP" b="1" dirty="0">
                <a:solidFill>
                  <a:schemeClr val="accent5">
                    <a:lumMod val="50000"/>
                  </a:schemeClr>
                </a:solidFill>
              </a:rPr>
              <a:t>STUDY</a:t>
            </a:r>
            <a:r>
              <a:rPr lang="ja-JP" altLang="en-US" b="1" dirty="0">
                <a:solidFill>
                  <a:schemeClr val="accent5">
                    <a:lumMod val="50000"/>
                  </a:schemeClr>
                </a:solidFill>
              </a:rPr>
              <a:t> </a:t>
            </a:r>
            <a:r>
              <a:rPr lang="en-US" altLang="ja-JP" b="1" dirty="0">
                <a:solidFill>
                  <a:schemeClr val="accent5">
                    <a:lumMod val="50000"/>
                  </a:schemeClr>
                </a:solidFill>
              </a:rPr>
              <a:t>1</a:t>
            </a:r>
          </a:p>
        </p:txBody>
      </p:sp>
      <p:sp>
        <p:nvSpPr>
          <p:cNvPr id="4" name="スライド番号プレースホルダー 3"/>
          <p:cNvSpPr>
            <a:spLocks noGrp="1"/>
          </p:cNvSpPr>
          <p:nvPr>
            <p:ph type="sldNum" sz="quarter" idx="11"/>
          </p:nvPr>
        </p:nvSpPr>
        <p:spPr/>
        <p:txBody>
          <a:bodyPr/>
          <a:lstStyle/>
          <a:p>
            <a:pPr algn="ctr">
              <a:defRPr/>
            </a:pPr>
            <a:r>
              <a:rPr lang="en-US" altLang="ja-JP" b="0" dirty="0">
                <a:latin typeface="HGPｺﾞｼｯｸM" pitchFamily="50" charset="-128"/>
                <a:ea typeface="HGPｺﾞｼｯｸM" pitchFamily="50" charset="-128"/>
              </a:rPr>
              <a:t>21</a:t>
            </a:r>
            <a:r>
              <a:rPr lang="en-US" altLang="ja-JP" b="0" dirty="0">
                <a:latin typeface="+mj-lt"/>
              </a:rPr>
              <a:t>/</a:t>
            </a:r>
            <a:r>
              <a:rPr lang="en-US" altLang="ja-JP" b="0" dirty="0">
                <a:latin typeface="HGPｺﾞｼｯｸM" pitchFamily="50" charset="-128"/>
                <a:ea typeface="HGPｺﾞｼｯｸM" pitchFamily="50" charset="-128"/>
              </a:rPr>
              <a:t>30</a:t>
            </a:r>
            <a:endParaRPr lang="en-US" altLang="ja-JP" b="0" dirty="0">
              <a:latin typeface="+mj-lt"/>
            </a:endParaRPr>
          </a:p>
        </p:txBody>
      </p:sp>
      <p:sp>
        <p:nvSpPr>
          <p:cNvPr id="3" name="正方形/長方形 2">
            <a:extLst>
              <a:ext uri="{FF2B5EF4-FFF2-40B4-BE49-F238E27FC236}">
                <a16:creationId xmlns:a16="http://schemas.microsoft.com/office/drawing/2014/main" id="{BF28FCB0-144E-4B0C-9F06-F64ECD6F912C}"/>
              </a:ext>
            </a:extLst>
          </p:cNvPr>
          <p:cNvSpPr/>
          <p:nvPr/>
        </p:nvSpPr>
        <p:spPr>
          <a:xfrm>
            <a:off x="375979" y="764704"/>
            <a:ext cx="6647974" cy="461665"/>
          </a:xfrm>
          <a:prstGeom prst="rect">
            <a:avLst/>
          </a:prstGeom>
        </p:spPr>
        <p:txBody>
          <a:bodyPr wrap="none">
            <a:spAutoFit/>
          </a:bodyPr>
          <a:lstStyle/>
          <a:p>
            <a:pPr>
              <a:buNone/>
            </a:pPr>
            <a:r>
              <a:rPr lang="ja-JP" altLang="en-US" sz="2400" b="1" u="sng" dirty="0">
                <a:solidFill>
                  <a:srgbClr val="0070C0"/>
                </a:solidFill>
                <a:latin typeface="メイリオ" panose="020B0604030504040204" pitchFamily="50" charset="-128"/>
                <a:ea typeface="メイリオ" panose="020B0604030504040204" pitchFamily="50" charset="-128"/>
                <a:cs typeface="Calibri" panose="020F0502020204030204" pitchFamily="34" charset="0"/>
              </a:rPr>
              <a:t>以下のようなコミュニティは問題になりうる。</a:t>
            </a:r>
            <a:endParaRPr lang="en-US" altLang="ja-JP" sz="2400" b="1" u="sng" dirty="0">
              <a:solidFill>
                <a:srgbClr val="0070C0"/>
              </a:solidFill>
              <a:latin typeface="メイリオ" panose="020B0604030504040204" pitchFamily="50" charset="-128"/>
              <a:ea typeface="メイリオ" panose="020B0604030504040204" pitchFamily="50" charset="-128"/>
              <a:cs typeface="Calibri" panose="020F0502020204030204" pitchFamily="34" charset="0"/>
            </a:endParaRPr>
          </a:p>
        </p:txBody>
      </p:sp>
      <p:sp>
        <p:nvSpPr>
          <p:cNvPr id="13" name="正方形/長方形 12">
            <a:extLst>
              <a:ext uri="{FF2B5EF4-FFF2-40B4-BE49-F238E27FC236}">
                <a16:creationId xmlns:a16="http://schemas.microsoft.com/office/drawing/2014/main" id="{72E40C68-B1D0-4EFE-B7F3-D7AD529F952B}"/>
              </a:ext>
            </a:extLst>
          </p:cNvPr>
          <p:cNvSpPr/>
          <p:nvPr/>
        </p:nvSpPr>
        <p:spPr>
          <a:xfrm>
            <a:off x="375979" y="1268760"/>
            <a:ext cx="8444494" cy="2246769"/>
          </a:xfrm>
          <a:prstGeom prst="rect">
            <a:avLst/>
          </a:prstGeom>
        </p:spPr>
        <p:txBody>
          <a:bodyPr wrap="square">
            <a:spAutoFit/>
          </a:bodyPr>
          <a:lstStyle/>
          <a:p>
            <a:pPr marL="285750" lvl="0" indent="-285750">
              <a:buFont typeface="Wingdings" panose="05000000000000000000" pitchFamily="2" charset="2"/>
              <a:buChar char="u"/>
            </a:pPr>
            <a:r>
              <a:rPr lang="ja-JP" altLang="ja-JP" sz="2000" dirty="0">
                <a:solidFill>
                  <a:srgbClr val="0070C0"/>
                </a:solidFill>
                <a:highlight>
                  <a:srgbClr val="FFFFFF"/>
                </a:highlight>
                <a:latin typeface="メイリオ" panose="020B0604030504040204" pitchFamily="50" charset="-128"/>
                <a:ea typeface="メイリオ" panose="020B0604030504040204" pitchFamily="50" charset="-128"/>
              </a:rPr>
              <a:t>東南アジア（台湾含め）特有だが、担当者が客先、競合先を渡り歩いているため、旧知の仲という点で仲間意識が強い。</a:t>
            </a:r>
            <a:r>
              <a:rPr lang="ja-JP" altLang="ja-JP" sz="2000" u="sng" dirty="0">
                <a:solidFill>
                  <a:srgbClr val="0070C0"/>
                </a:solidFill>
                <a:highlight>
                  <a:srgbClr val="FFFFFF"/>
                </a:highlight>
                <a:latin typeface="メイリオ" panose="020B0604030504040204" pitchFamily="50" charset="-128"/>
                <a:ea typeface="メイリオ" panose="020B0604030504040204" pitchFamily="50" charset="-128"/>
              </a:rPr>
              <a:t>業界仲間のような意識が強く</a:t>
            </a:r>
            <a:r>
              <a:rPr lang="ja-JP" altLang="ja-JP" sz="2000" dirty="0">
                <a:solidFill>
                  <a:srgbClr val="0070C0"/>
                </a:solidFill>
                <a:highlight>
                  <a:srgbClr val="FFFFFF"/>
                </a:highlight>
                <a:latin typeface="メイリオ" panose="020B0604030504040204" pitchFamily="50" charset="-128"/>
                <a:ea typeface="メイリオ" panose="020B0604030504040204" pitchFamily="50" charset="-128"/>
              </a:rPr>
              <a:t>、頻繁に会食を行っている。</a:t>
            </a:r>
            <a:endParaRPr lang="en-US" altLang="ja-JP" sz="2000" dirty="0">
              <a:solidFill>
                <a:srgbClr val="0070C0"/>
              </a:solidFill>
              <a:highlight>
                <a:srgbClr val="FFFFFF"/>
              </a:highlight>
              <a:latin typeface="メイリオ" panose="020B0604030504040204" pitchFamily="50" charset="-128"/>
              <a:ea typeface="メイリオ" panose="020B0604030504040204" pitchFamily="50" charset="-128"/>
            </a:endParaRPr>
          </a:p>
          <a:p>
            <a:pPr marL="285750" lvl="0" indent="-285750">
              <a:buFont typeface="Wingdings" panose="05000000000000000000" pitchFamily="2" charset="2"/>
              <a:buChar char="u"/>
            </a:pPr>
            <a:r>
              <a:rPr lang="ja-JP" altLang="en-US" sz="2000" dirty="0">
                <a:solidFill>
                  <a:srgbClr val="0070C0"/>
                </a:solidFill>
                <a:latin typeface="メイリオ" panose="020B0604030504040204" pitchFamily="50" charset="-128"/>
                <a:ea typeface="メイリオ" panose="020B0604030504040204" pitchFamily="50" charset="-128"/>
              </a:rPr>
              <a:t>コミュニティを通じて、仮に台湾日発が競合先と無防備に接点を持っていたり、競合先、客先、サプライヤーが混在するコミュニティ内で競合先に関する情報交換が行われている。</a:t>
            </a:r>
            <a:endParaRPr lang="en-US" altLang="ja-JP" sz="2000" dirty="0">
              <a:solidFill>
                <a:srgbClr val="0070C0"/>
              </a:solidFill>
              <a:highlight>
                <a:srgbClr val="FFFFFF"/>
              </a:highlight>
              <a:latin typeface="メイリオ" panose="020B0604030504040204" pitchFamily="50" charset="-128"/>
              <a:ea typeface="メイリオ" panose="020B0604030504040204" pitchFamily="50" charset="-128"/>
            </a:endParaRPr>
          </a:p>
          <a:p>
            <a:pPr lvl="0"/>
            <a:r>
              <a:rPr lang="ja-JP" altLang="en-US" sz="2000" dirty="0">
                <a:solidFill>
                  <a:srgbClr val="0070C0"/>
                </a:solidFill>
                <a:highlight>
                  <a:srgbClr val="FFFFFF"/>
                </a:highlight>
                <a:latin typeface="メイリオ" panose="020B0604030504040204" pitchFamily="50" charset="-128"/>
                <a:ea typeface="メイリオ" panose="020B0604030504040204" pitchFamily="50" charset="-128"/>
              </a:rPr>
              <a:t>➡</a:t>
            </a:r>
            <a:r>
              <a:rPr lang="ja-JP" altLang="en-US" sz="2000" u="sng" dirty="0">
                <a:solidFill>
                  <a:srgbClr val="0070C0"/>
                </a:solidFill>
                <a:highlight>
                  <a:srgbClr val="FFFFFF"/>
                </a:highlight>
                <a:latin typeface="メイリオ" panose="020B0604030504040204" pitchFamily="50" charset="-128"/>
                <a:ea typeface="メイリオ" panose="020B0604030504040204" pitchFamily="50" charset="-128"/>
              </a:rPr>
              <a:t>独禁法に抵触するリスクが相当に存在する</a:t>
            </a:r>
            <a:endParaRPr lang="en-US" altLang="ja-JP" sz="2000" u="sng" dirty="0">
              <a:solidFill>
                <a:srgbClr val="0070C0"/>
              </a:solidFill>
              <a:highlight>
                <a:srgbClr val="FFFFFF"/>
              </a:highlight>
              <a:latin typeface="メイリオ" panose="020B0604030504040204" pitchFamily="50" charset="-128"/>
              <a:ea typeface="メイリオ" panose="020B0604030504040204" pitchFamily="50" charset="-128"/>
            </a:endParaRPr>
          </a:p>
        </p:txBody>
      </p:sp>
      <p:pic>
        <p:nvPicPr>
          <p:cNvPr id="15" name="図 14">
            <a:extLst>
              <a:ext uri="{FF2B5EF4-FFF2-40B4-BE49-F238E27FC236}">
                <a16:creationId xmlns:a16="http://schemas.microsoft.com/office/drawing/2014/main" id="{74CE3D15-524F-48A5-A49F-0F17E30A1831}"/>
              </a:ext>
            </a:extLst>
          </p:cNvPr>
          <p:cNvPicPr>
            <a:picLocks noChangeAspect="1" noChangeArrowheads="1"/>
            <a:extLst>
              <a:ext uri="{84589F7E-364E-4C9E-8A38-B11213B215E9}">
                <a14:cameraTool xmlns:a14="http://schemas.microsoft.com/office/drawing/2010/main" cellRange="$R$34:$X$46"/>
              </a:ext>
            </a:extLst>
          </p:cNvPicPr>
          <p:nvPr/>
        </p:nvPicPr>
        <p:blipFill>
          <a:blip r:embed="rId3"/>
          <a:srcRect/>
          <a:stretch>
            <a:fillRect/>
          </a:stretch>
        </p:blipFill>
        <p:spPr bwMode="auto">
          <a:xfrm>
            <a:off x="3995936" y="3681195"/>
            <a:ext cx="5040115" cy="2432150"/>
          </a:xfrm>
          <a:prstGeom prst="rect">
            <a:avLst/>
          </a:prstGeom>
          <a:solidFill>
            <a:srgbClr xmlns:mc="http://schemas.openxmlformats.org/markup-compatibility/2006" xmlns:a14="http://schemas.microsoft.com/office/drawing/2010/main" val="FFFFFF" mc:Ignorable="a14" a14:legacySpreadsheetColorIndex="9"/>
          </a:solidFill>
          <a:ln w="9525">
            <a:noFill/>
            <a:miter lim="800000"/>
            <a:headEnd/>
            <a:tailEnd/>
          </a:ln>
        </p:spPr>
      </p:pic>
    </p:spTree>
    <p:extLst>
      <p:ext uri="{BB962C8B-B14F-4D97-AF65-F5344CB8AC3E}">
        <p14:creationId xmlns:p14="http://schemas.microsoft.com/office/powerpoint/2010/main" val="3666840190"/>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Rectangle 2"/>
          <p:cNvSpPr txBox="1">
            <a:spLocks noChangeArrowheads="1"/>
          </p:cNvSpPr>
          <p:nvPr/>
        </p:nvSpPr>
        <p:spPr bwMode="auto">
          <a:xfrm>
            <a:off x="547888" y="72195"/>
            <a:ext cx="777716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65113" indent="-265113" algn="l" rtl="0" eaLnBrk="0" fontAlgn="base" hangingPunct="0">
              <a:spcBef>
                <a:spcPct val="20000"/>
              </a:spcBef>
              <a:spcAft>
                <a:spcPct val="0"/>
              </a:spcAft>
              <a:buClr>
                <a:srgbClr val="FF0000"/>
              </a:buClr>
              <a:buFont typeface="Wingdings" pitchFamily="2" charset="2"/>
              <a:buChar char="l"/>
              <a:defRPr kumimoji="1" sz="2800">
                <a:solidFill>
                  <a:schemeClr val="tx1"/>
                </a:solidFill>
                <a:latin typeface="+mn-lt"/>
                <a:ea typeface="+mn-ea"/>
                <a:cs typeface="+mn-cs"/>
              </a:defRPr>
            </a:lvl1pPr>
            <a:lvl2pPr marL="628650" indent="-184150" algn="l" rtl="0" eaLnBrk="0" fontAlgn="base" hangingPunct="0">
              <a:spcBef>
                <a:spcPct val="20000"/>
              </a:spcBef>
              <a:spcAft>
                <a:spcPct val="0"/>
              </a:spcAft>
              <a:buClr>
                <a:srgbClr val="008000"/>
              </a:buClr>
              <a:buFont typeface="Wingdings" pitchFamily="2" charset="2"/>
              <a:buChar char="l"/>
              <a:defRPr kumimoji="1" sz="2400">
                <a:solidFill>
                  <a:schemeClr val="tx1"/>
                </a:solidFill>
                <a:latin typeface="+mn-lt"/>
                <a:ea typeface="+mn-ea"/>
              </a:defRPr>
            </a:lvl2pPr>
            <a:lvl3pPr marL="981075" indent="-173038" algn="l" rtl="0" eaLnBrk="0" fontAlgn="base" hangingPunct="0">
              <a:spcBef>
                <a:spcPct val="20000"/>
              </a:spcBef>
              <a:spcAft>
                <a:spcPct val="0"/>
              </a:spcAft>
              <a:buClr>
                <a:srgbClr val="0000FF"/>
              </a:buClr>
              <a:buFont typeface="Wingdings" pitchFamily="2" charset="2"/>
              <a:buChar char="l"/>
              <a:defRPr kumimoji="1" sz="2000">
                <a:solidFill>
                  <a:schemeClr val="tx1"/>
                </a:solidFill>
                <a:latin typeface="+mn-lt"/>
                <a:ea typeface="+mn-ea"/>
              </a:defRPr>
            </a:lvl3pPr>
            <a:lvl4pPr marL="1344613" indent="-184150" algn="l" rtl="0" eaLnBrk="0" fontAlgn="base" hangingPunct="0">
              <a:spcBef>
                <a:spcPct val="20000"/>
              </a:spcBef>
              <a:spcAft>
                <a:spcPct val="0"/>
              </a:spcAft>
              <a:buClr>
                <a:srgbClr val="FF6600"/>
              </a:buClr>
              <a:buFont typeface="Wingdings" pitchFamily="2" charset="2"/>
              <a:buChar char="l"/>
              <a:defRPr kumimoji="1">
                <a:solidFill>
                  <a:schemeClr val="tx1"/>
                </a:solidFill>
                <a:latin typeface="+mn-lt"/>
                <a:ea typeface="+mn-ea"/>
              </a:defRPr>
            </a:lvl4pPr>
            <a:lvl5pPr marL="1708150" indent="-184150" algn="l" rtl="0" eaLnBrk="0" fontAlgn="base" hangingPunct="0">
              <a:spcBef>
                <a:spcPct val="20000"/>
              </a:spcBef>
              <a:spcAft>
                <a:spcPct val="0"/>
              </a:spcAft>
              <a:buClr>
                <a:srgbClr val="6600FF"/>
              </a:buClr>
              <a:buFont typeface="Wingdings" pitchFamily="2" charset="2"/>
              <a:buChar char="l"/>
              <a:defRPr kumimoji="1">
                <a:solidFill>
                  <a:schemeClr val="tx1"/>
                </a:solidFill>
                <a:latin typeface="+mn-lt"/>
                <a:ea typeface="+mn-ea"/>
              </a:defRPr>
            </a:lvl5pPr>
            <a:lvl6pPr marL="21653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6pPr>
            <a:lvl7pPr marL="26225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7pPr>
            <a:lvl8pPr marL="30797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8pPr>
            <a:lvl9pPr marL="35369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9pPr>
          </a:lstStyle>
          <a:p>
            <a:pPr algn="ctr" eaLnBrk="1" hangingPunct="1">
              <a:buFontTx/>
              <a:buNone/>
              <a:defRPr/>
            </a:pPr>
            <a:r>
              <a:rPr lang="en-US" altLang="ja-JP" b="1" dirty="0">
                <a:solidFill>
                  <a:schemeClr val="accent5">
                    <a:lumMod val="50000"/>
                  </a:schemeClr>
                </a:solidFill>
              </a:rPr>
              <a:t>CASE</a:t>
            </a:r>
            <a:r>
              <a:rPr lang="ja-JP" altLang="en-US" b="1" dirty="0">
                <a:solidFill>
                  <a:schemeClr val="accent5">
                    <a:lumMod val="50000"/>
                  </a:schemeClr>
                </a:solidFill>
              </a:rPr>
              <a:t> </a:t>
            </a:r>
            <a:r>
              <a:rPr lang="en-US" altLang="ja-JP" b="1" dirty="0">
                <a:solidFill>
                  <a:schemeClr val="accent5">
                    <a:lumMod val="50000"/>
                  </a:schemeClr>
                </a:solidFill>
              </a:rPr>
              <a:t>STUDY</a:t>
            </a:r>
            <a:r>
              <a:rPr lang="ja-JP" altLang="en-US" b="1" dirty="0">
                <a:solidFill>
                  <a:schemeClr val="accent5">
                    <a:lumMod val="50000"/>
                  </a:schemeClr>
                </a:solidFill>
              </a:rPr>
              <a:t> </a:t>
            </a:r>
            <a:r>
              <a:rPr lang="en-US" altLang="ja-JP" b="1" dirty="0">
                <a:solidFill>
                  <a:schemeClr val="accent5">
                    <a:lumMod val="50000"/>
                  </a:schemeClr>
                </a:solidFill>
              </a:rPr>
              <a:t>1</a:t>
            </a:r>
          </a:p>
        </p:txBody>
      </p:sp>
      <p:sp>
        <p:nvSpPr>
          <p:cNvPr id="4" name="スライド番号プレースホルダー 3"/>
          <p:cNvSpPr>
            <a:spLocks noGrp="1"/>
          </p:cNvSpPr>
          <p:nvPr>
            <p:ph type="sldNum" sz="quarter" idx="11"/>
          </p:nvPr>
        </p:nvSpPr>
        <p:spPr/>
        <p:txBody>
          <a:bodyPr/>
          <a:lstStyle/>
          <a:p>
            <a:pPr algn="ctr">
              <a:defRPr/>
            </a:pPr>
            <a:r>
              <a:rPr lang="en-US" altLang="ja-JP" b="0" dirty="0">
                <a:latin typeface="HGPｺﾞｼｯｸM" pitchFamily="50" charset="-128"/>
                <a:ea typeface="HGPｺﾞｼｯｸM" pitchFamily="50" charset="-128"/>
              </a:rPr>
              <a:t>22</a:t>
            </a:r>
            <a:r>
              <a:rPr lang="en-US" altLang="ja-JP" b="0" dirty="0">
                <a:latin typeface="+mj-lt"/>
              </a:rPr>
              <a:t>/</a:t>
            </a:r>
            <a:r>
              <a:rPr lang="en-US" altLang="ja-JP" b="0" dirty="0">
                <a:latin typeface="HGPｺﾞｼｯｸM" pitchFamily="50" charset="-128"/>
                <a:ea typeface="HGPｺﾞｼｯｸM" pitchFamily="50" charset="-128"/>
              </a:rPr>
              <a:t>30</a:t>
            </a:r>
            <a:endParaRPr lang="en-US" altLang="ja-JP" b="0" dirty="0">
              <a:latin typeface="+mj-lt"/>
            </a:endParaRPr>
          </a:p>
        </p:txBody>
      </p:sp>
      <p:sp>
        <p:nvSpPr>
          <p:cNvPr id="3" name="正方形/長方形 2">
            <a:extLst>
              <a:ext uri="{FF2B5EF4-FFF2-40B4-BE49-F238E27FC236}">
                <a16:creationId xmlns:a16="http://schemas.microsoft.com/office/drawing/2014/main" id="{BF28FCB0-144E-4B0C-9F06-F64ECD6F912C}"/>
              </a:ext>
            </a:extLst>
          </p:cNvPr>
          <p:cNvSpPr/>
          <p:nvPr/>
        </p:nvSpPr>
        <p:spPr>
          <a:xfrm>
            <a:off x="251520" y="821005"/>
            <a:ext cx="8392041" cy="400110"/>
          </a:xfrm>
          <a:prstGeom prst="rect">
            <a:avLst/>
          </a:prstGeom>
        </p:spPr>
        <p:txBody>
          <a:bodyPr wrap="none">
            <a:spAutoFit/>
          </a:bodyPr>
          <a:lstStyle/>
          <a:p>
            <a:pPr>
              <a:buNone/>
            </a:pPr>
            <a:r>
              <a:rPr lang="ja-JP" altLang="en-US" sz="2000" b="1" u="sng" dirty="0">
                <a:solidFill>
                  <a:srgbClr val="0070C0"/>
                </a:solidFill>
                <a:highlight>
                  <a:srgbClr val="FFFFFF"/>
                </a:highlight>
                <a:latin typeface="メイリオ" panose="020B0604030504040204" pitchFamily="50" charset="-128"/>
                <a:ea typeface="メイリオ" panose="020B0604030504040204" pitchFamily="50" charset="-128"/>
                <a:cs typeface="Calibri" panose="020F0502020204030204" pitchFamily="34" charset="0"/>
              </a:rPr>
              <a:t>台湾マイクロコンタクタ業界特有のコミュニティは問題になりうる。</a:t>
            </a:r>
            <a:endParaRPr lang="en-US" altLang="ja-JP" sz="2000" b="1" u="sng" dirty="0">
              <a:solidFill>
                <a:srgbClr val="0070C0"/>
              </a:solidFill>
              <a:highlight>
                <a:srgbClr val="FFFFFF"/>
              </a:highlight>
              <a:latin typeface="メイリオ" panose="020B0604030504040204" pitchFamily="50" charset="-128"/>
              <a:ea typeface="メイリオ" panose="020B0604030504040204" pitchFamily="50" charset="-128"/>
              <a:cs typeface="Calibri" panose="020F0502020204030204" pitchFamily="34" charset="0"/>
            </a:endParaRPr>
          </a:p>
        </p:txBody>
      </p:sp>
      <p:pic>
        <p:nvPicPr>
          <p:cNvPr id="8" name="図 7">
            <a:extLst>
              <a:ext uri="{FF2B5EF4-FFF2-40B4-BE49-F238E27FC236}">
                <a16:creationId xmlns:a16="http://schemas.microsoft.com/office/drawing/2014/main" id="{1DCCFF8F-6D4A-447C-A1A6-C285582FF8BC}"/>
              </a:ext>
            </a:extLst>
          </p:cNvPr>
          <p:cNvPicPr>
            <a:picLocks noChangeAspect="1" noChangeArrowheads="1"/>
            <a:extLst>
              <a:ext uri="{84589F7E-364E-4C9E-8A38-B11213B215E9}">
                <a14:cameraTool xmlns:a14="http://schemas.microsoft.com/office/drawing/2010/main" cellRange="$B$2:$H$11"/>
              </a:ext>
            </a:extLst>
          </p:cNvPicPr>
          <p:nvPr/>
        </p:nvPicPr>
        <p:blipFill>
          <a:blip r:embed="rId3"/>
          <a:srcRect/>
          <a:stretch>
            <a:fillRect/>
          </a:stretch>
        </p:blipFill>
        <p:spPr bwMode="auto">
          <a:xfrm>
            <a:off x="268288" y="1337100"/>
            <a:ext cx="4038032" cy="3172020"/>
          </a:xfrm>
          <a:prstGeom prst="rect">
            <a:avLst/>
          </a:prstGeom>
          <a:solidFill>
            <a:srgbClr xmlns:mc="http://schemas.openxmlformats.org/markup-compatibility/2006" xmlns:a14="http://schemas.microsoft.com/office/drawing/2010/main" val="FFFFFF" mc:Ignorable="a14" a14:legacySpreadsheetColorIndex="9"/>
          </a:solidFill>
          <a:ln w="9525">
            <a:noFill/>
            <a:miter lim="800000"/>
            <a:headEnd/>
            <a:tailEnd/>
          </a:ln>
        </p:spPr>
      </p:pic>
      <p:pic>
        <p:nvPicPr>
          <p:cNvPr id="10" name="図 9">
            <a:extLst>
              <a:ext uri="{FF2B5EF4-FFF2-40B4-BE49-F238E27FC236}">
                <a16:creationId xmlns:a16="http://schemas.microsoft.com/office/drawing/2014/main" id="{7DB4E440-6670-463C-8492-41E0244E464B}"/>
              </a:ext>
            </a:extLst>
          </p:cNvPr>
          <p:cNvPicPr>
            <a:picLocks noChangeAspect="1" noChangeArrowheads="1"/>
            <a:extLst>
              <a:ext uri="{84589F7E-364E-4C9E-8A38-B11213B215E9}">
                <a14:cameraTool xmlns:a14="http://schemas.microsoft.com/office/drawing/2010/main" cellRange="$Q$4:$U$12"/>
              </a:ext>
            </a:extLst>
          </p:cNvPicPr>
          <p:nvPr/>
        </p:nvPicPr>
        <p:blipFill>
          <a:blip r:embed="rId4"/>
          <a:srcRect/>
          <a:stretch>
            <a:fillRect/>
          </a:stretch>
        </p:blipFill>
        <p:spPr bwMode="auto">
          <a:xfrm>
            <a:off x="4772576" y="3432918"/>
            <a:ext cx="4152900" cy="2638425"/>
          </a:xfrm>
          <a:prstGeom prst="rect">
            <a:avLst/>
          </a:prstGeom>
          <a:solidFill>
            <a:srgbClr xmlns:mc="http://schemas.openxmlformats.org/markup-compatibility/2006" xmlns:a14="http://schemas.microsoft.com/office/drawing/2010/main" val="FFFFFF" mc:Ignorable="a14" a14:legacySpreadsheetColorIndex="9"/>
          </a:solidFill>
          <a:ln w="9525">
            <a:noFill/>
            <a:miter lim="800000"/>
            <a:headEnd/>
            <a:tailEnd/>
          </a:ln>
        </p:spPr>
      </p:pic>
      <p:sp>
        <p:nvSpPr>
          <p:cNvPr id="12" name="正方形/長方形 11">
            <a:extLst>
              <a:ext uri="{FF2B5EF4-FFF2-40B4-BE49-F238E27FC236}">
                <a16:creationId xmlns:a16="http://schemas.microsoft.com/office/drawing/2014/main" id="{C0AC6B5F-706C-4E89-8A4E-8B9339481A45}"/>
              </a:ext>
            </a:extLst>
          </p:cNvPr>
          <p:cNvSpPr/>
          <p:nvPr/>
        </p:nvSpPr>
        <p:spPr>
          <a:xfrm>
            <a:off x="5099170" y="2089129"/>
            <a:ext cx="3775393" cy="707886"/>
          </a:xfrm>
          <a:prstGeom prst="rect">
            <a:avLst/>
          </a:prstGeom>
        </p:spPr>
        <p:txBody>
          <a:bodyPr wrap="none">
            <a:spAutoFit/>
          </a:bodyPr>
          <a:lstStyle/>
          <a:p>
            <a:pPr>
              <a:buNone/>
            </a:pPr>
            <a:r>
              <a:rPr lang="ja-JP" altLang="en-US" sz="2000" b="1" u="sng" dirty="0">
                <a:solidFill>
                  <a:srgbClr val="FF0000"/>
                </a:solidFill>
                <a:highlight>
                  <a:srgbClr val="FFFF00"/>
                </a:highlight>
                <a:latin typeface="メイリオ" panose="020B0604030504040204" pitchFamily="50" charset="-128"/>
                <a:ea typeface="メイリオ" panose="020B0604030504040204" pitchFamily="50" charset="-128"/>
                <a:cs typeface="Calibri" panose="020F0502020204030204" pitchFamily="34" charset="0"/>
              </a:rPr>
              <a:t>例えば、台湾コミュニティ内で</a:t>
            </a:r>
            <a:endParaRPr lang="en-US" altLang="ja-JP" sz="2000" b="1" u="sng" dirty="0">
              <a:solidFill>
                <a:srgbClr val="FF0000"/>
              </a:solidFill>
              <a:highlight>
                <a:srgbClr val="FFFF00"/>
              </a:highlight>
              <a:latin typeface="メイリオ" panose="020B0604030504040204" pitchFamily="50" charset="-128"/>
              <a:ea typeface="メイリオ" panose="020B0604030504040204" pitchFamily="50" charset="-128"/>
              <a:cs typeface="Calibri" panose="020F0502020204030204" pitchFamily="34" charset="0"/>
            </a:endParaRPr>
          </a:p>
          <a:p>
            <a:pPr>
              <a:buNone/>
            </a:pPr>
            <a:r>
              <a:rPr lang="en-US" altLang="ja-JP" sz="2000" b="1" u="sng" dirty="0">
                <a:solidFill>
                  <a:srgbClr val="FF0000"/>
                </a:solidFill>
                <a:highlight>
                  <a:srgbClr val="FFFF00"/>
                </a:highlight>
                <a:latin typeface="メイリオ" panose="020B0604030504040204" pitchFamily="50" charset="-128"/>
                <a:ea typeface="メイリオ" panose="020B0604030504040204" pitchFamily="50" charset="-128"/>
                <a:cs typeface="Calibri" panose="020F0502020204030204" pitchFamily="34" charset="0"/>
              </a:rPr>
              <a:t>NO</a:t>
            </a:r>
            <a:r>
              <a:rPr lang="ja-JP" altLang="en-US" sz="2000" b="1" u="sng" dirty="0">
                <a:solidFill>
                  <a:srgbClr val="FF0000"/>
                </a:solidFill>
                <a:highlight>
                  <a:srgbClr val="FFFF00"/>
                </a:highlight>
                <a:latin typeface="メイリオ" panose="020B0604030504040204" pitchFamily="50" charset="-128"/>
                <a:ea typeface="メイリオ" panose="020B0604030504040204" pitchFamily="50" charset="-128"/>
                <a:cs typeface="Calibri" panose="020F0502020204030204" pitchFamily="34" charset="0"/>
              </a:rPr>
              <a:t>に当たる関係性は無いか？</a:t>
            </a:r>
            <a:endParaRPr lang="en-US" altLang="ja-JP" sz="2000" b="1" u="sng" dirty="0">
              <a:solidFill>
                <a:srgbClr val="FF0000"/>
              </a:solidFill>
              <a:highlight>
                <a:srgbClr val="FFFF00"/>
              </a:highlight>
              <a:latin typeface="メイリオ" panose="020B0604030504040204" pitchFamily="50" charset="-128"/>
              <a:ea typeface="メイリオ" panose="020B0604030504040204" pitchFamily="50" charset="-128"/>
              <a:cs typeface="Calibri" panose="020F0502020204030204" pitchFamily="34" charset="0"/>
            </a:endParaRPr>
          </a:p>
        </p:txBody>
      </p:sp>
      <p:cxnSp>
        <p:nvCxnSpPr>
          <p:cNvPr id="5" name="直線矢印コネクタ 4">
            <a:extLst>
              <a:ext uri="{FF2B5EF4-FFF2-40B4-BE49-F238E27FC236}">
                <a16:creationId xmlns:a16="http://schemas.microsoft.com/office/drawing/2014/main" id="{DB389163-D083-4853-A2D2-BDA688195677}"/>
              </a:ext>
            </a:extLst>
          </p:cNvPr>
          <p:cNvCxnSpPr>
            <a:cxnSpLocks/>
          </p:cNvCxnSpPr>
          <p:nvPr/>
        </p:nvCxnSpPr>
        <p:spPr bwMode="auto">
          <a:xfrm>
            <a:off x="4447540" y="2564904"/>
            <a:ext cx="1276588" cy="1100125"/>
          </a:xfrm>
          <a:prstGeom prst="straightConnector1">
            <a:avLst/>
          </a:prstGeom>
          <a:solidFill>
            <a:schemeClr val="accent1"/>
          </a:solidFill>
          <a:ln w="63500" cap="flat" cmpd="sng" algn="ctr">
            <a:solidFill>
              <a:srgbClr val="FFC000"/>
            </a:solidFill>
            <a:prstDash val="solid"/>
            <a:round/>
            <a:headEnd type="triangle" w="med" len="med"/>
            <a:tailEnd type="triangle"/>
          </a:ln>
          <a:effectLst/>
        </p:spPr>
      </p:cxnSp>
    </p:spTree>
    <p:extLst>
      <p:ext uri="{BB962C8B-B14F-4D97-AF65-F5344CB8AC3E}">
        <p14:creationId xmlns:p14="http://schemas.microsoft.com/office/powerpoint/2010/main" val="198444603"/>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Rectangle 2"/>
          <p:cNvSpPr txBox="1">
            <a:spLocks noChangeArrowheads="1"/>
          </p:cNvSpPr>
          <p:nvPr/>
        </p:nvSpPr>
        <p:spPr bwMode="auto">
          <a:xfrm>
            <a:off x="547888" y="72195"/>
            <a:ext cx="777716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65113" indent="-265113" algn="l" rtl="0" eaLnBrk="0" fontAlgn="base" hangingPunct="0">
              <a:spcBef>
                <a:spcPct val="20000"/>
              </a:spcBef>
              <a:spcAft>
                <a:spcPct val="0"/>
              </a:spcAft>
              <a:buClr>
                <a:srgbClr val="FF0000"/>
              </a:buClr>
              <a:buFont typeface="Wingdings" pitchFamily="2" charset="2"/>
              <a:buChar char="l"/>
              <a:defRPr kumimoji="1" sz="2800">
                <a:solidFill>
                  <a:schemeClr val="tx1"/>
                </a:solidFill>
                <a:latin typeface="+mn-lt"/>
                <a:ea typeface="+mn-ea"/>
                <a:cs typeface="+mn-cs"/>
              </a:defRPr>
            </a:lvl1pPr>
            <a:lvl2pPr marL="628650" indent="-184150" algn="l" rtl="0" eaLnBrk="0" fontAlgn="base" hangingPunct="0">
              <a:spcBef>
                <a:spcPct val="20000"/>
              </a:spcBef>
              <a:spcAft>
                <a:spcPct val="0"/>
              </a:spcAft>
              <a:buClr>
                <a:srgbClr val="008000"/>
              </a:buClr>
              <a:buFont typeface="Wingdings" pitchFamily="2" charset="2"/>
              <a:buChar char="l"/>
              <a:defRPr kumimoji="1" sz="2400">
                <a:solidFill>
                  <a:schemeClr val="tx1"/>
                </a:solidFill>
                <a:latin typeface="+mn-lt"/>
                <a:ea typeface="+mn-ea"/>
              </a:defRPr>
            </a:lvl2pPr>
            <a:lvl3pPr marL="981075" indent="-173038" algn="l" rtl="0" eaLnBrk="0" fontAlgn="base" hangingPunct="0">
              <a:spcBef>
                <a:spcPct val="20000"/>
              </a:spcBef>
              <a:spcAft>
                <a:spcPct val="0"/>
              </a:spcAft>
              <a:buClr>
                <a:srgbClr val="0000FF"/>
              </a:buClr>
              <a:buFont typeface="Wingdings" pitchFamily="2" charset="2"/>
              <a:buChar char="l"/>
              <a:defRPr kumimoji="1" sz="2000">
                <a:solidFill>
                  <a:schemeClr val="tx1"/>
                </a:solidFill>
                <a:latin typeface="+mn-lt"/>
                <a:ea typeface="+mn-ea"/>
              </a:defRPr>
            </a:lvl3pPr>
            <a:lvl4pPr marL="1344613" indent="-184150" algn="l" rtl="0" eaLnBrk="0" fontAlgn="base" hangingPunct="0">
              <a:spcBef>
                <a:spcPct val="20000"/>
              </a:spcBef>
              <a:spcAft>
                <a:spcPct val="0"/>
              </a:spcAft>
              <a:buClr>
                <a:srgbClr val="FF6600"/>
              </a:buClr>
              <a:buFont typeface="Wingdings" pitchFamily="2" charset="2"/>
              <a:buChar char="l"/>
              <a:defRPr kumimoji="1">
                <a:solidFill>
                  <a:schemeClr val="tx1"/>
                </a:solidFill>
                <a:latin typeface="+mn-lt"/>
                <a:ea typeface="+mn-ea"/>
              </a:defRPr>
            </a:lvl4pPr>
            <a:lvl5pPr marL="1708150" indent="-184150" algn="l" rtl="0" eaLnBrk="0" fontAlgn="base" hangingPunct="0">
              <a:spcBef>
                <a:spcPct val="20000"/>
              </a:spcBef>
              <a:spcAft>
                <a:spcPct val="0"/>
              </a:spcAft>
              <a:buClr>
                <a:srgbClr val="6600FF"/>
              </a:buClr>
              <a:buFont typeface="Wingdings" pitchFamily="2" charset="2"/>
              <a:buChar char="l"/>
              <a:defRPr kumimoji="1">
                <a:solidFill>
                  <a:schemeClr val="tx1"/>
                </a:solidFill>
                <a:latin typeface="+mn-lt"/>
                <a:ea typeface="+mn-ea"/>
              </a:defRPr>
            </a:lvl5pPr>
            <a:lvl6pPr marL="21653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6pPr>
            <a:lvl7pPr marL="26225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7pPr>
            <a:lvl8pPr marL="30797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8pPr>
            <a:lvl9pPr marL="35369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9pPr>
          </a:lstStyle>
          <a:p>
            <a:pPr algn="ctr" eaLnBrk="1" hangingPunct="1">
              <a:buFontTx/>
              <a:buNone/>
              <a:defRPr/>
            </a:pPr>
            <a:r>
              <a:rPr lang="en-US" altLang="ja-JP" b="1" dirty="0">
                <a:solidFill>
                  <a:schemeClr val="accent5">
                    <a:lumMod val="50000"/>
                  </a:schemeClr>
                </a:solidFill>
              </a:rPr>
              <a:t>CASE</a:t>
            </a:r>
            <a:r>
              <a:rPr lang="ja-JP" altLang="en-US" b="1" dirty="0">
                <a:solidFill>
                  <a:schemeClr val="accent5">
                    <a:lumMod val="50000"/>
                  </a:schemeClr>
                </a:solidFill>
              </a:rPr>
              <a:t> </a:t>
            </a:r>
            <a:r>
              <a:rPr lang="en-US" altLang="ja-JP" b="1" dirty="0">
                <a:solidFill>
                  <a:schemeClr val="accent5">
                    <a:lumMod val="50000"/>
                  </a:schemeClr>
                </a:solidFill>
              </a:rPr>
              <a:t>STUDY</a:t>
            </a:r>
            <a:r>
              <a:rPr lang="ja-JP" altLang="en-US" b="1" dirty="0">
                <a:solidFill>
                  <a:schemeClr val="accent5">
                    <a:lumMod val="50000"/>
                  </a:schemeClr>
                </a:solidFill>
              </a:rPr>
              <a:t> </a:t>
            </a:r>
            <a:r>
              <a:rPr lang="en-US" altLang="ja-JP" b="1" dirty="0">
                <a:solidFill>
                  <a:schemeClr val="accent5">
                    <a:lumMod val="50000"/>
                  </a:schemeClr>
                </a:solidFill>
              </a:rPr>
              <a:t>1</a:t>
            </a:r>
          </a:p>
        </p:txBody>
      </p:sp>
      <p:sp>
        <p:nvSpPr>
          <p:cNvPr id="4" name="スライド番号プレースホルダー 3"/>
          <p:cNvSpPr>
            <a:spLocks noGrp="1"/>
          </p:cNvSpPr>
          <p:nvPr>
            <p:ph type="sldNum" sz="quarter" idx="11"/>
          </p:nvPr>
        </p:nvSpPr>
        <p:spPr/>
        <p:txBody>
          <a:bodyPr/>
          <a:lstStyle/>
          <a:p>
            <a:pPr algn="ctr">
              <a:defRPr/>
            </a:pPr>
            <a:r>
              <a:rPr lang="en-US" altLang="ja-JP" b="0" dirty="0">
                <a:latin typeface="HGPｺﾞｼｯｸM" pitchFamily="50" charset="-128"/>
                <a:ea typeface="HGPｺﾞｼｯｸM" pitchFamily="50" charset="-128"/>
              </a:rPr>
              <a:t>23</a:t>
            </a:r>
            <a:r>
              <a:rPr lang="en-US" altLang="ja-JP" b="0" dirty="0">
                <a:latin typeface="+mj-lt"/>
              </a:rPr>
              <a:t>/</a:t>
            </a:r>
            <a:r>
              <a:rPr lang="en-US" altLang="ja-JP" b="0" dirty="0">
                <a:latin typeface="HGPｺﾞｼｯｸM" pitchFamily="50" charset="-128"/>
                <a:ea typeface="HGPｺﾞｼｯｸM" pitchFamily="50" charset="-128"/>
              </a:rPr>
              <a:t>30</a:t>
            </a:r>
            <a:endParaRPr lang="en-US" altLang="ja-JP" b="0" dirty="0">
              <a:latin typeface="+mj-lt"/>
            </a:endParaRPr>
          </a:p>
        </p:txBody>
      </p:sp>
      <p:sp>
        <p:nvSpPr>
          <p:cNvPr id="3" name="正方形/長方形 2">
            <a:extLst>
              <a:ext uri="{FF2B5EF4-FFF2-40B4-BE49-F238E27FC236}">
                <a16:creationId xmlns:a16="http://schemas.microsoft.com/office/drawing/2014/main" id="{BF28FCB0-144E-4B0C-9F06-F64ECD6F912C}"/>
              </a:ext>
            </a:extLst>
          </p:cNvPr>
          <p:cNvSpPr/>
          <p:nvPr/>
        </p:nvSpPr>
        <p:spPr>
          <a:xfrm>
            <a:off x="395536" y="764704"/>
            <a:ext cx="8135560" cy="400110"/>
          </a:xfrm>
          <a:prstGeom prst="rect">
            <a:avLst/>
          </a:prstGeom>
        </p:spPr>
        <p:txBody>
          <a:bodyPr wrap="none">
            <a:spAutoFit/>
          </a:bodyPr>
          <a:lstStyle/>
          <a:p>
            <a:pPr>
              <a:buNone/>
            </a:pPr>
            <a:r>
              <a:rPr lang="ja-JP" altLang="en-US" sz="2000" b="1" u="sng" dirty="0">
                <a:solidFill>
                  <a:srgbClr val="0070C0"/>
                </a:solidFill>
                <a:highlight>
                  <a:srgbClr val="FFFFFF"/>
                </a:highlight>
                <a:latin typeface="メイリオ" panose="020B0604030504040204" pitchFamily="50" charset="-128"/>
                <a:ea typeface="メイリオ" panose="020B0604030504040204" pitchFamily="50" charset="-128"/>
                <a:cs typeface="Calibri" panose="020F0502020204030204" pitchFamily="34" charset="0"/>
              </a:rPr>
              <a:t>台湾マイクロコンタクタ業界特有のコミュニティは問題になりうる。</a:t>
            </a:r>
            <a:endParaRPr lang="en-US" altLang="ja-JP" sz="2000" b="1" u="sng" dirty="0">
              <a:solidFill>
                <a:srgbClr val="0070C0"/>
              </a:solidFill>
              <a:highlight>
                <a:srgbClr val="FFFFFF"/>
              </a:highlight>
              <a:latin typeface="メイリオ" panose="020B0604030504040204" pitchFamily="50" charset="-128"/>
              <a:ea typeface="メイリオ" panose="020B0604030504040204" pitchFamily="50" charset="-128"/>
              <a:cs typeface="Calibri" panose="020F0502020204030204" pitchFamily="34" charset="0"/>
            </a:endParaRPr>
          </a:p>
        </p:txBody>
      </p:sp>
      <p:sp>
        <p:nvSpPr>
          <p:cNvPr id="17" name="正方形/長方形 16">
            <a:extLst>
              <a:ext uri="{FF2B5EF4-FFF2-40B4-BE49-F238E27FC236}">
                <a16:creationId xmlns:a16="http://schemas.microsoft.com/office/drawing/2014/main" id="{11DB32E3-10D2-4BDF-91D4-52F4CB493E47}"/>
              </a:ext>
            </a:extLst>
          </p:cNvPr>
          <p:cNvSpPr/>
          <p:nvPr/>
        </p:nvSpPr>
        <p:spPr>
          <a:xfrm>
            <a:off x="79067" y="5348979"/>
            <a:ext cx="8928546" cy="707886"/>
          </a:xfrm>
          <a:prstGeom prst="rect">
            <a:avLst/>
          </a:prstGeom>
        </p:spPr>
        <p:txBody>
          <a:bodyPr wrap="square">
            <a:spAutoFit/>
          </a:bodyPr>
          <a:lstStyle/>
          <a:p>
            <a:pPr>
              <a:buNone/>
            </a:pPr>
            <a:r>
              <a:rPr lang="ja-JP" altLang="en-US" sz="2000" b="1" u="sng" dirty="0">
                <a:solidFill>
                  <a:srgbClr val="0070C0"/>
                </a:solidFill>
                <a:highlight>
                  <a:srgbClr val="FFFF00"/>
                </a:highlight>
                <a:latin typeface="メイリオ" panose="020B0604030504040204" pitchFamily="50" charset="-128"/>
                <a:ea typeface="メイリオ" panose="020B0604030504040204" pitchFamily="50" charset="-128"/>
                <a:cs typeface="Calibri" panose="020F0502020204030204" pitchFamily="34" charset="0"/>
              </a:rPr>
              <a:t>台湾日発はこのように情報源が不透明、また競合先との距離が近いコミュニティに帰属してはならない！</a:t>
            </a:r>
            <a:endParaRPr lang="en-US" altLang="ja-JP" sz="2000" b="1" u="sng" strike="dblStrike" dirty="0">
              <a:solidFill>
                <a:srgbClr val="0070C0"/>
              </a:solidFill>
              <a:highlight>
                <a:srgbClr val="FFFF00"/>
              </a:highlight>
              <a:latin typeface="メイリオ" panose="020B0604030504040204" pitchFamily="50" charset="-128"/>
              <a:ea typeface="メイリオ" panose="020B0604030504040204" pitchFamily="50" charset="-128"/>
              <a:cs typeface="Calibri" panose="020F0502020204030204" pitchFamily="34" charset="0"/>
            </a:endParaRPr>
          </a:p>
        </p:txBody>
      </p:sp>
      <p:pic>
        <p:nvPicPr>
          <p:cNvPr id="10" name="図 9">
            <a:extLst>
              <a:ext uri="{FF2B5EF4-FFF2-40B4-BE49-F238E27FC236}">
                <a16:creationId xmlns:a16="http://schemas.microsoft.com/office/drawing/2014/main" id="{E6BCE714-DE2C-4875-80D2-FF9B856DDB78}"/>
              </a:ext>
            </a:extLst>
          </p:cNvPr>
          <p:cNvPicPr>
            <a:picLocks noChangeAspect="1" noChangeArrowheads="1"/>
            <a:extLst>
              <a:ext uri="{84589F7E-364E-4C9E-8A38-B11213B215E9}">
                <a14:cameraTool xmlns:a14="http://schemas.microsoft.com/office/drawing/2010/main" cellRange="$I$16:$V$31" spid="_x0000_s7188"/>
              </a:ext>
            </a:extLst>
          </p:cNvPicPr>
          <p:nvPr/>
        </p:nvPicPr>
        <p:blipFill>
          <a:blip r:embed="rId3"/>
          <a:srcRect/>
          <a:stretch>
            <a:fillRect/>
          </a:stretch>
        </p:blipFill>
        <p:spPr bwMode="auto">
          <a:xfrm>
            <a:off x="413792" y="1544994"/>
            <a:ext cx="8316416" cy="3534477"/>
          </a:xfrm>
          <a:prstGeom prst="rect">
            <a:avLst/>
          </a:prstGeom>
          <a:solidFill>
            <a:srgbClr xmlns:mc="http://schemas.openxmlformats.org/markup-compatibility/2006" xmlns:a14="http://schemas.microsoft.com/office/drawing/2010/main" val="FFFFFF" mc:Ignorable="a14" a14:legacySpreadsheetColorIndex="9"/>
          </a:solidFill>
          <a:ln w="9525">
            <a:noFill/>
            <a:miter lim="800000"/>
            <a:headEnd/>
            <a:tailEnd/>
          </a:ln>
        </p:spPr>
      </p:pic>
    </p:spTree>
    <p:extLst>
      <p:ext uri="{BB962C8B-B14F-4D97-AF65-F5344CB8AC3E}">
        <p14:creationId xmlns:p14="http://schemas.microsoft.com/office/powerpoint/2010/main" val="3637366646"/>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20"/>
          <p:cNvSpPr>
            <a:spLocks noChangeArrowheads="1"/>
          </p:cNvSpPr>
          <p:nvPr/>
        </p:nvSpPr>
        <p:spPr bwMode="auto">
          <a:xfrm>
            <a:off x="433368" y="980728"/>
            <a:ext cx="8277263" cy="1296143"/>
          </a:xfrm>
          <a:prstGeom prst="roundRect">
            <a:avLst>
              <a:gd name="adj" fmla="val 8231"/>
            </a:avLst>
          </a:prstGeom>
          <a:solidFill>
            <a:schemeClr val="accent2">
              <a:lumMod val="20000"/>
              <a:lumOff val="80000"/>
            </a:schemeClr>
          </a:solidFill>
          <a:ln w="76200" algn="ctr">
            <a:solidFill>
              <a:srgbClr val="FF0000"/>
            </a:solidFill>
            <a:round/>
            <a:headEnd/>
            <a:tailEnd/>
          </a:ln>
        </p:spPr>
        <p:txBody>
          <a:bodyPr lIns="83077" tIns="43200" rIns="83077" bIns="43200" anchor="ctr"/>
          <a:lstStyle/>
          <a:p>
            <a:pPr algn="ctr">
              <a:defRPr/>
            </a:pPr>
            <a:r>
              <a:rPr lang="ja-JP" altLang="en-US" sz="3000" dirty="0">
                <a:solidFill>
                  <a:srgbClr val="336699"/>
                </a:solidFill>
                <a:ea typeface="HGP創英角ｺﾞｼｯｸUB" pitchFamily="50" charset="-128"/>
              </a:rPr>
              <a:t>競合先とは、</a:t>
            </a:r>
            <a:r>
              <a:rPr lang="ja-JP" altLang="ja-JP" sz="3000" dirty="0">
                <a:solidFill>
                  <a:srgbClr val="336699"/>
                </a:solidFill>
                <a:ea typeface="HGP創英角ｺﾞｼｯｸUB" pitchFamily="50" charset="-128"/>
              </a:rPr>
              <a:t>『</a:t>
            </a:r>
            <a:r>
              <a:rPr lang="ja-JP" altLang="ja-JP" sz="3000" dirty="0">
                <a:solidFill>
                  <a:srgbClr val="FF0000"/>
                </a:solidFill>
                <a:ea typeface="HGP創英角ｺﾞｼｯｸUB" pitchFamily="50" charset="-128"/>
              </a:rPr>
              <a:t>価格・数量・生産・地域・モデル</a:t>
            </a:r>
            <a:r>
              <a:rPr lang="ja-JP" altLang="ja-JP" sz="3000" dirty="0">
                <a:solidFill>
                  <a:srgbClr val="336699"/>
                </a:solidFill>
                <a:ea typeface="HGP創英角ｺﾞｼｯｸUB" pitchFamily="50" charset="-128"/>
              </a:rPr>
              <a:t>』</a:t>
            </a:r>
            <a:r>
              <a:rPr lang="ja-JP" altLang="en-US" sz="3000" dirty="0">
                <a:solidFill>
                  <a:srgbClr val="336699"/>
                </a:solidFill>
                <a:ea typeface="HGP創英角ｺﾞｼｯｸUB" pitchFamily="50" charset="-128"/>
              </a:rPr>
              <a:t>など製造販売に関する情報の交換、会話は厳禁！</a:t>
            </a:r>
            <a:endParaRPr lang="en-US" altLang="ja-JP" sz="3000" dirty="0">
              <a:solidFill>
                <a:srgbClr val="336699"/>
              </a:solidFill>
              <a:ea typeface="HGP創英角ｺﾞｼｯｸUB" pitchFamily="50" charset="-128"/>
            </a:endParaRPr>
          </a:p>
        </p:txBody>
      </p:sp>
      <p:pic>
        <p:nvPicPr>
          <p:cNvPr id="23554" name="Picture 2" descr="「禁止マーク」の画像検索結果"/>
          <p:cNvPicPr>
            <a:picLocks noChangeAspect="1" noChangeArrowheads="1"/>
          </p:cNvPicPr>
          <p:nvPr/>
        </p:nvPicPr>
        <p:blipFill>
          <a:blip r:embed="rId3" cstate="print"/>
          <a:srcRect/>
          <a:stretch>
            <a:fillRect/>
          </a:stretch>
        </p:blipFill>
        <p:spPr bwMode="auto">
          <a:xfrm>
            <a:off x="3570687" y="3285505"/>
            <a:ext cx="2002625" cy="2160240"/>
          </a:xfrm>
          <a:prstGeom prst="rect">
            <a:avLst/>
          </a:prstGeom>
          <a:noFill/>
        </p:spPr>
      </p:pic>
      <p:sp>
        <p:nvSpPr>
          <p:cNvPr id="14" name="角丸四角形 19"/>
          <p:cNvSpPr>
            <a:spLocks noChangeArrowheads="1"/>
          </p:cNvSpPr>
          <p:nvPr/>
        </p:nvSpPr>
        <p:spPr bwMode="auto">
          <a:xfrm>
            <a:off x="539552" y="2492896"/>
            <a:ext cx="2736304" cy="542925"/>
          </a:xfrm>
          <a:prstGeom prst="roundRect">
            <a:avLst>
              <a:gd name="adj" fmla="val 7546"/>
            </a:avLst>
          </a:prstGeom>
          <a:solidFill>
            <a:srgbClr val="FFFF99"/>
          </a:solidFill>
          <a:ln w="9525" algn="ctr">
            <a:solidFill>
              <a:srgbClr val="0000FF"/>
            </a:solidFill>
            <a:round/>
            <a:headEnd/>
            <a:tailEnd type="triangle" w="med" len="med"/>
          </a:ln>
        </p:spPr>
        <p:txBody>
          <a:bodyPr wrap="square">
            <a:spAutoFit/>
          </a:bodyPr>
          <a:lstStyle>
            <a:lvl1pPr>
              <a:defRPr sz="1400">
                <a:solidFill>
                  <a:schemeClr val="tx1"/>
                </a:solidFill>
                <a:latin typeface="Tahoma" pitchFamily="34" charset="0"/>
                <a:ea typeface="ＭＳ Ｐゴシック" pitchFamily="50" charset="-128"/>
              </a:defRPr>
            </a:lvl1pPr>
            <a:lvl2pPr marL="742950" indent="-285750">
              <a:defRPr sz="1400">
                <a:solidFill>
                  <a:schemeClr val="tx1"/>
                </a:solidFill>
                <a:latin typeface="Tahoma" pitchFamily="34" charset="0"/>
                <a:ea typeface="ＭＳ Ｐゴシック" pitchFamily="50" charset="-128"/>
              </a:defRPr>
            </a:lvl2pPr>
            <a:lvl3pPr marL="1143000" indent="-228600">
              <a:defRPr sz="1400">
                <a:solidFill>
                  <a:schemeClr val="tx1"/>
                </a:solidFill>
                <a:latin typeface="Tahoma" pitchFamily="34" charset="0"/>
                <a:ea typeface="ＭＳ Ｐゴシック" pitchFamily="50" charset="-128"/>
              </a:defRPr>
            </a:lvl3pPr>
            <a:lvl4pPr marL="1600200" indent="-228600">
              <a:defRPr sz="1400">
                <a:solidFill>
                  <a:schemeClr val="tx1"/>
                </a:solidFill>
                <a:latin typeface="Tahoma" pitchFamily="34" charset="0"/>
                <a:ea typeface="ＭＳ Ｐゴシック" pitchFamily="50" charset="-128"/>
              </a:defRPr>
            </a:lvl4pPr>
            <a:lvl5pPr marL="2057400" indent="-228600">
              <a:defRPr sz="1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9pPr>
          </a:lstStyle>
          <a:p>
            <a:pPr algn="ctr" eaLnBrk="1" hangingPunct="1"/>
            <a:r>
              <a:rPr lang="ja-JP" altLang="en-US" sz="2800" dirty="0"/>
              <a:t>販売量</a:t>
            </a:r>
            <a:endParaRPr lang="en-US" altLang="ja-JP" sz="2800" dirty="0"/>
          </a:p>
        </p:txBody>
      </p:sp>
      <p:sp>
        <p:nvSpPr>
          <p:cNvPr id="15" name="角丸四角形 19"/>
          <p:cNvSpPr>
            <a:spLocks noChangeArrowheads="1"/>
          </p:cNvSpPr>
          <p:nvPr/>
        </p:nvSpPr>
        <p:spPr bwMode="auto">
          <a:xfrm>
            <a:off x="539552" y="3284984"/>
            <a:ext cx="2736304" cy="542925"/>
          </a:xfrm>
          <a:prstGeom prst="roundRect">
            <a:avLst>
              <a:gd name="adj" fmla="val 7546"/>
            </a:avLst>
          </a:prstGeom>
          <a:solidFill>
            <a:srgbClr val="FFFF99"/>
          </a:solidFill>
          <a:ln w="9525" algn="ctr">
            <a:solidFill>
              <a:srgbClr val="0000FF"/>
            </a:solidFill>
            <a:round/>
            <a:headEnd/>
            <a:tailEnd type="triangle" w="med" len="med"/>
          </a:ln>
        </p:spPr>
        <p:txBody>
          <a:bodyPr wrap="square">
            <a:spAutoFit/>
          </a:bodyPr>
          <a:lstStyle>
            <a:lvl1pPr>
              <a:defRPr sz="1400">
                <a:solidFill>
                  <a:schemeClr val="tx1"/>
                </a:solidFill>
                <a:latin typeface="Tahoma" pitchFamily="34" charset="0"/>
                <a:ea typeface="ＭＳ Ｐゴシック" pitchFamily="50" charset="-128"/>
              </a:defRPr>
            </a:lvl1pPr>
            <a:lvl2pPr marL="742950" indent="-285750">
              <a:defRPr sz="1400">
                <a:solidFill>
                  <a:schemeClr val="tx1"/>
                </a:solidFill>
                <a:latin typeface="Tahoma" pitchFamily="34" charset="0"/>
                <a:ea typeface="ＭＳ Ｐゴシック" pitchFamily="50" charset="-128"/>
              </a:defRPr>
            </a:lvl2pPr>
            <a:lvl3pPr marL="1143000" indent="-228600">
              <a:defRPr sz="1400">
                <a:solidFill>
                  <a:schemeClr val="tx1"/>
                </a:solidFill>
                <a:latin typeface="Tahoma" pitchFamily="34" charset="0"/>
                <a:ea typeface="ＭＳ Ｐゴシック" pitchFamily="50" charset="-128"/>
              </a:defRPr>
            </a:lvl3pPr>
            <a:lvl4pPr marL="1600200" indent="-228600">
              <a:defRPr sz="1400">
                <a:solidFill>
                  <a:schemeClr val="tx1"/>
                </a:solidFill>
                <a:latin typeface="Tahoma" pitchFamily="34" charset="0"/>
                <a:ea typeface="ＭＳ Ｐゴシック" pitchFamily="50" charset="-128"/>
              </a:defRPr>
            </a:lvl4pPr>
            <a:lvl5pPr marL="2057400" indent="-228600">
              <a:defRPr sz="1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9pPr>
          </a:lstStyle>
          <a:p>
            <a:pPr algn="ctr" eaLnBrk="1" hangingPunct="1"/>
            <a:r>
              <a:rPr lang="ja-JP" altLang="en-US" sz="2800" dirty="0"/>
              <a:t>生産量</a:t>
            </a:r>
            <a:endParaRPr lang="en-US" altLang="ja-JP" sz="2800" dirty="0"/>
          </a:p>
        </p:txBody>
      </p:sp>
      <p:sp>
        <p:nvSpPr>
          <p:cNvPr id="18" name="角丸四角形 19"/>
          <p:cNvSpPr>
            <a:spLocks noChangeArrowheads="1"/>
          </p:cNvSpPr>
          <p:nvPr/>
        </p:nvSpPr>
        <p:spPr bwMode="auto">
          <a:xfrm>
            <a:off x="539552" y="4005585"/>
            <a:ext cx="2736304" cy="542925"/>
          </a:xfrm>
          <a:prstGeom prst="roundRect">
            <a:avLst>
              <a:gd name="adj" fmla="val 7546"/>
            </a:avLst>
          </a:prstGeom>
          <a:solidFill>
            <a:srgbClr val="FFFF99"/>
          </a:solidFill>
          <a:ln w="9525" algn="ctr">
            <a:solidFill>
              <a:srgbClr val="0000FF"/>
            </a:solidFill>
            <a:round/>
            <a:headEnd/>
            <a:tailEnd type="triangle" w="med" len="med"/>
          </a:ln>
        </p:spPr>
        <p:txBody>
          <a:bodyPr wrap="square">
            <a:spAutoFit/>
          </a:bodyPr>
          <a:lstStyle>
            <a:lvl1pPr>
              <a:defRPr sz="1400">
                <a:solidFill>
                  <a:schemeClr val="tx1"/>
                </a:solidFill>
                <a:latin typeface="Tahoma" pitchFamily="34" charset="0"/>
                <a:ea typeface="ＭＳ Ｐゴシック" pitchFamily="50" charset="-128"/>
              </a:defRPr>
            </a:lvl1pPr>
            <a:lvl2pPr marL="742950" indent="-285750">
              <a:defRPr sz="1400">
                <a:solidFill>
                  <a:schemeClr val="tx1"/>
                </a:solidFill>
                <a:latin typeface="Tahoma" pitchFamily="34" charset="0"/>
                <a:ea typeface="ＭＳ Ｐゴシック" pitchFamily="50" charset="-128"/>
              </a:defRPr>
            </a:lvl2pPr>
            <a:lvl3pPr marL="1143000" indent="-228600">
              <a:defRPr sz="1400">
                <a:solidFill>
                  <a:schemeClr val="tx1"/>
                </a:solidFill>
                <a:latin typeface="Tahoma" pitchFamily="34" charset="0"/>
                <a:ea typeface="ＭＳ Ｐゴシック" pitchFamily="50" charset="-128"/>
              </a:defRPr>
            </a:lvl3pPr>
            <a:lvl4pPr marL="1600200" indent="-228600">
              <a:defRPr sz="1400">
                <a:solidFill>
                  <a:schemeClr val="tx1"/>
                </a:solidFill>
                <a:latin typeface="Tahoma" pitchFamily="34" charset="0"/>
                <a:ea typeface="ＭＳ Ｐゴシック" pitchFamily="50" charset="-128"/>
              </a:defRPr>
            </a:lvl4pPr>
            <a:lvl5pPr marL="2057400" indent="-228600">
              <a:defRPr sz="1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9pPr>
          </a:lstStyle>
          <a:p>
            <a:pPr algn="ctr" eaLnBrk="1" hangingPunct="1"/>
            <a:r>
              <a:rPr lang="ja-JP" altLang="en-US" sz="2800" dirty="0"/>
              <a:t>生産能力</a:t>
            </a:r>
            <a:endParaRPr lang="en-US" altLang="ja-JP" sz="2800" dirty="0"/>
          </a:p>
        </p:txBody>
      </p:sp>
      <p:sp>
        <p:nvSpPr>
          <p:cNvPr id="19" name="角丸四角形 19"/>
          <p:cNvSpPr>
            <a:spLocks noChangeArrowheads="1"/>
          </p:cNvSpPr>
          <p:nvPr/>
        </p:nvSpPr>
        <p:spPr bwMode="auto">
          <a:xfrm>
            <a:off x="539552" y="4725144"/>
            <a:ext cx="2736304" cy="542925"/>
          </a:xfrm>
          <a:prstGeom prst="roundRect">
            <a:avLst>
              <a:gd name="adj" fmla="val 7546"/>
            </a:avLst>
          </a:prstGeom>
          <a:solidFill>
            <a:srgbClr val="FFFF99"/>
          </a:solidFill>
          <a:ln w="9525" algn="ctr">
            <a:solidFill>
              <a:srgbClr val="0000FF"/>
            </a:solidFill>
            <a:round/>
            <a:headEnd/>
            <a:tailEnd type="triangle" w="med" len="med"/>
          </a:ln>
        </p:spPr>
        <p:txBody>
          <a:bodyPr wrap="square">
            <a:spAutoFit/>
          </a:bodyPr>
          <a:lstStyle>
            <a:lvl1pPr>
              <a:defRPr sz="1400">
                <a:solidFill>
                  <a:schemeClr val="tx1"/>
                </a:solidFill>
                <a:latin typeface="Tahoma" pitchFamily="34" charset="0"/>
                <a:ea typeface="ＭＳ Ｐゴシック" pitchFamily="50" charset="-128"/>
              </a:defRPr>
            </a:lvl1pPr>
            <a:lvl2pPr marL="742950" indent="-285750">
              <a:defRPr sz="1400">
                <a:solidFill>
                  <a:schemeClr val="tx1"/>
                </a:solidFill>
                <a:latin typeface="Tahoma" pitchFamily="34" charset="0"/>
                <a:ea typeface="ＭＳ Ｐゴシック" pitchFamily="50" charset="-128"/>
              </a:defRPr>
            </a:lvl2pPr>
            <a:lvl3pPr marL="1143000" indent="-228600">
              <a:defRPr sz="1400">
                <a:solidFill>
                  <a:schemeClr val="tx1"/>
                </a:solidFill>
                <a:latin typeface="Tahoma" pitchFamily="34" charset="0"/>
                <a:ea typeface="ＭＳ Ｐゴシック" pitchFamily="50" charset="-128"/>
              </a:defRPr>
            </a:lvl3pPr>
            <a:lvl4pPr marL="1600200" indent="-228600">
              <a:defRPr sz="1400">
                <a:solidFill>
                  <a:schemeClr val="tx1"/>
                </a:solidFill>
                <a:latin typeface="Tahoma" pitchFamily="34" charset="0"/>
                <a:ea typeface="ＭＳ Ｐゴシック" pitchFamily="50" charset="-128"/>
              </a:defRPr>
            </a:lvl4pPr>
            <a:lvl5pPr marL="2057400" indent="-228600">
              <a:defRPr sz="1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9pPr>
          </a:lstStyle>
          <a:p>
            <a:pPr algn="ctr" eaLnBrk="1" hangingPunct="1"/>
            <a:r>
              <a:rPr lang="ja-JP" altLang="en-US" sz="2800" dirty="0"/>
              <a:t>生産地域</a:t>
            </a:r>
            <a:endParaRPr lang="en-US" altLang="ja-JP" sz="2800" dirty="0"/>
          </a:p>
        </p:txBody>
      </p:sp>
      <p:sp>
        <p:nvSpPr>
          <p:cNvPr id="20" name="角丸四角形 19"/>
          <p:cNvSpPr>
            <a:spLocks noChangeArrowheads="1"/>
          </p:cNvSpPr>
          <p:nvPr/>
        </p:nvSpPr>
        <p:spPr bwMode="auto">
          <a:xfrm>
            <a:off x="5724128" y="2492896"/>
            <a:ext cx="2736304" cy="542925"/>
          </a:xfrm>
          <a:prstGeom prst="roundRect">
            <a:avLst>
              <a:gd name="adj" fmla="val 7546"/>
            </a:avLst>
          </a:prstGeom>
          <a:solidFill>
            <a:srgbClr val="FFFF99"/>
          </a:solidFill>
          <a:ln w="9525" algn="ctr">
            <a:solidFill>
              <a:srgbClr val="0000FF"/>
            </a:solidFill>
            <a:round/>
            <a:headEnd/>
            <a:tailEnd type="triangle" w="med" len="med"/>
          </a:ln>
        </p:spPr>
        <p:txBody>
          <a:bodyPr wrap="square">
            <a:spAutoFit/>
          </a:bodyPr>
          <a:lstStyle>
            <a:lvl1pPr>
              <a:defRPr sz="1400">
                <a:solidFill>
                  <a:schemeClr val="tx1"/>
                </a:solidFill>
                <a:latin typeface="Tahoma" pitchFamily="34" charset="0"/>
                <a:ea typeface="ＭＳ Ｐゴシック" pitchFamily="50" charset="-128"/>
              </a:defRPr>
            </a:lvl1pPr>
            <a:lvl2pPr marL="742950" indent="-285750">
              <a:defRPr sz="1400">
                <a:solidFill>
                  <a:schemeClr val="tx1"/>
                </a:solidFill>
                <a:latin typeface="Tahoma" pitchFamily="34" charset="0"/>
                <a:ea typeface="ＭＳ Ｐゴシック" pitchFamily="50" charset="-128"/>
              </a:defRPr>
            </a:lvl2pPr>
            <a:lvl3pPr marL="1143000" indent="-228600">
              <a:defRPr sz="1400">
                <a:solidFill>
                  <a:schemeClr val="tx1"/>
                </a:solidFill>
                <a:latin typeface="Tahoma" pitchFamily="34" charset="0"/>
                <a:ea typeface="ＭＳ Ｐゴシック" pitchFamily="50" charset="-128"/>
              </a:defRPr>
            </a:lvl3pPr>
            <a:lvl4pPr marL="1600200" indent="-228600">
              <a:defRPr sz="1400">
                <a:solidFill>
                  <a:schemeClr val="tx1"/>
                </a:solidFill>
                <a:latin typeface="Tahoma" pitchFamily="34" charset="0"/>
                <a:ea typeface="ＭＳ Ｐゴシック" pitchFamily="50" charset="-128"/>
              </a:defRPr>
            </a:lvl4pPr>
            <a:lvl5pPr marL="2057400" indent="-228600">
              <a:defRPr sz="1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9pPr>
          </a:lstStyle>
          <a:p>
            <a:pPr algn="ctr" eaLnBrk="1" hangingPunct="1"/>
            <a:r>
              <a:rPr lang="ja-JP" altLang="en-US" sz="2800" dirty="0"/>
              <a:t>売上</a:t>
            </a:r>
            <a:r>
              <a:rPr lang="en-US" altLang="ja-JP" sz="2800" dirty="0"/>
              <a:t>/</a:t>
            </a:r>
            <a:r>
              <a:rPr lang="ja-JP" altLang="en-US" sz="2800" dirty="0"/>
              <a:t>原価</a:t>
            </a:r>
            <a:endParaRPr lang="en-US" altLang="ja-JP" sz="2800" dirty="0"/>
          </a:p>
        </p:txBody>
      </p:sp>
      <p:sp>
        <p:nvSpPr>
          <p:cNvPr id="21" name="角丸四角形 19"/>
          <p:cNvSpPr>
            <a:spLocks noChangeArrowheads="1"/>
          </p:cNvSpPr>
          <p:nvPr/>
        </p:nvSpPr>
        <p:spPr bwMode="auto">
          <a:xfrm>
            <a:off x="5724128" y="3212976"/>
            <a:ext cx="2736304" cy="542925"/>
          </a:xfrm>
          <a:prstGeom prst="roundRect">
            <a:avLst>
              <a:gd name="adj" fmla="val 7546"/>
            </a:avLst>
          </a:prstGeom>
          <a:solidFill>
            <a:srgbClr val="FFFF99"/>
          </a:solidFill>
          <a:ln w="9525" algn="ctr">
            <a:solidFill>
              <a:srgbClr val="0000FF"/>
            </a:solidFill>
            <a:round/>
            <a:headEnd/>
            <a:tailEnd type="triangle" w="med" len="med"/>
          </a:ln>
        </p:spPr>
        <p:txBody>
          <a:bodyPr wrap="square">
            <a:spAutoFit/>
          </a:bodyPr>
          <a:lstStyle>
            <a:lvl1pPr>
              <a:defRPr sz="1400">
                <a:solidFill>
                  <a:schemeClr val="tx1"/>
                </a:solidFill>
                <a:latin typeface="Tahoma" pitchFamily="34" charset="0"/>
                <a:ea typeface="ＭＳ Ｐゴシック" pitchFamily="50" charset="-128"/>
              </a:defRPr>
            </a:lvl1pPr>
            <a:lvl2pPr marL="742950" indent="-285750">
              <a:defRPr sz="1400">
                <a:solidFill>
                  <a:schemeClr val="tx1"/>
                </a:solidFill>
                <a:latin typeface="Tahoma" pitchFamily="34" charset="0"/>
                <a:ea typeface="ＭＳ Ｐゴシック" pitchFamily="50" charset="-128"/>
              </a:defRPr>
            </a:lvl2pPr>
            <a:lvl3pPr marL="1143000" indent="-228600">
              <a:defRPr sz="1400">
                <a:solidFill>
                  <a:schemeClr val="tx1"/>
                </a:solidFill>
                <a:latin typeface="Tahoma" pitchFamily="34" charset="0"/>
                <a:ea typeface="ＭＳ Ｐゴシック" pitchFamily="50" charset="-128"/>
              </a:defRPr>
            </a:lvl3pPr>
            <a:lvl4pPr marL="1600200" indent="-228600">
              <a:defRPr sz="1400">
                <a:solidFill>
                  <a:schemeClr val="tx1"/>
                </a:solidFill>
                <a:latin typeface="Tahoma" pitchFamily="34" charset="0"/>
                <a:ea typeface="ＭＳ Ｐゴシック" pitchFamily="50" charset="-128"/>
              </a:defRPr>
            </a:lvl4pPr>
            <a:lvl5pPr marL="2057400" indent="-228600">
              <a:defRPr sz="1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9pPr>
          </a:lstStyle>
          <a:p>
            <a:pPr algn="ctr" eaLnBrk="1" hangingPunct="1"/>
            <a:r>
              <a:rPr lang="ja-JP" altLang="en-US" sz="2800" dirty="0"/>
              <a:t>給与・賃金</a:t>
            </a:r>
            <a:endParaRPr lang="en-US" altLang="ja-JP" sz="2800" dirty="0"/>
          </a:p>
        </p:txBody>
      </p:sp>
      <p:sp>
        <p:nvSpPr>
          <p:cNvPr id="22" name="角丸四角形 19"/>
          <p:cNvSpPr>
            <a:spLocks noChangeArrowheads="1"/>
          </p:cNvSpPr>
          <p:nvPr/>
        </p:nvSpPr>
        <p:spPr bwMode="auto">
          <a:xfrm>
            <a:off x="5724128" y="4005585"/>
            <a:ext cx="2736304" cy="542925"/>
          </a:xfrm>
          <a:prstGeom prst="roundRect">
            <a:avLst>
              <a:gd name="adj" fmla="val 7546"/>
            </a:avLst>
          </a:prstGeom>
          <a:solidFill>
            <a:srgbClr val="FFFF99"/>
          </a:solidFill>
          <a:ln w="9525" algn="ctr">
            <a:solidFill>
              <a:srgbClr val="0000FF"/>
            </a:solidFill>
            <a:round/>
            <a:headEnd/>
            <a:tailEnd type="triangle" w="med" len="med"/>
          </a:ln>
        </p:spPr>
        <p:txBody>
          <a:bodyPr wrap="square">
            <a:spAutoFit/>
          </a:bodyPr>
          <a:lstStyle>
            <a:lvl1pPr>
              <a:defRPr sz="1400">
                <a:solidFill>
                  <a:schemeClr val="tx1"/>
                </a:solidFill>
                <a:latin typeface="Tahoma" pitchFamily="34" charset="0"/>
                <a:ea typeface="ＭＳ Ｐゴシック" pitchFamily="50" charset="-128"/>
              </a:defRPr>
            </a:lvl1pPr>
            <a:lvl2pPr marL="742950" indent="-285750">
              <a:defRPr sz="1400">
                <a:solidFill>
                  <a:schemeClr val="tx1"/>
                </a:solidFill>
                <a:latin typeface="Tahoma" pitchFamily="34" charset="0"/>
                <a:ea typeface="ＭＳ Ｐゴシック" pitchFamily="50" charset="-128"/>
              </a:defRPr>
            </a:lvl2pPr>
            <a:lvl3pPr marL="1143000" indent="-228600">
              <a:defRPr sz="1400">
                <a:solidFill>
                  <a:schemeClr val="tx1"/>
                </a:solidFill>
                <a:latin typeface="Tahoma" pitchFamily="34" charset="0"/>
                <a:ea typeface="ＭＳ Ｐゴシック" pitchFamily="50" charset="-128"/>
              </a:defRPr>
            </a:lvl3pPr>
            <a:lvl4pPr marL="1600200" indent="-228600">
              <a:defRPr sz="1400">
                <a:solidFill>
                  <a:schemeClr val="tx1"/>
                </a:solidFill>
                <a:latin typeface="Tahoma" pitchFamily="34" charset="0"/>
                <a:ea typeface="ＭＳ Ｐゴシック" pitchFamily="50" charset="-128"/>
              </a:defRPr>
            </a:lvl4pPr>
            <a:lvl5pPr marL="2057400" indent="-228600">
              <a:defRPr sz="1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9pPr>
          </a:lstStyle>
          <a:p>
            <a:pPr algn="ctr" eaLnBrk="1" hangingPunct="1"/>
            <a:r>
              <a:rPr lang="ja-JP" altLang="en-US" sz="2800" dirty="0"/>
              <a:t>販売地域</a:t>
            </a:r>
            <a:endParaRPr lang="en-US" altLang="ja-JP" sz="2800" dirty="0"/>
          </a:p>
        </p:txBody>
      </p:sp>
      <p:sp>
        <p:nvSpPr>
          <p:cNvPr id="24" name="角丸四角形 19"/>
          <p:cNvSpPr>
            <a:spLocks noChangeArrowheads="1"/>
          </p:cNvSpPr>
          <p:nvPr/>
        </p:nvSpPr>
        <p:spPr bwMode="auto">
          <a:xfrm>
            <a:off x="5724128" y="4725144"/>
            <a:ext cx="2736304" cy="542925"/>
          </a:xfrm>
          <a:prstGeom prst="roundRect">
            <a:avLst>
              <a:gd name="adj" fmla="val 7546"/>
            </a:avLst>
          </a:prstGeom>
          <a:solidFill>
            <a:srgbClr val="FFFF99"/>
          </a:solidFill>
          <a:ln w="9525" algn="ctr">
            <a:solidFill>
              <a:srgbClr val="0000FF"/>
            </a:solidFill>
            <a:round/>
            <a:headEnd/>
            <a:tailEnd type="triangle" w="med" len="med"/>
          </a:ln>
        </p:spPr>
        <p:txBody>
          <a:bodyPr wrap="square">
            <a:spAutoFit/>
          </a:bodyPr>
          <a:lstStyle>
            <a:lvl1pPr>
              <a:defRPr sz="1400">
                <a:solidFill>
                  <a:schemeClr val="tx1"/>
                </a:solidFill>
                <a:latin typeface="Tahoma" pitchFamily="34" charset="0"/>
                <a:ea typeface="ＭＳ Ｐゴシック" pitchFamily="50" charset="-128"/>
              </a:defRPr>
            </a:lvl1pPr>
            <a:lvl2pPr marL="742950" indent="-285750">
              <a:defRPr sz="1400">
                <a:solidFill>
                  <a:schemeClr val="tx1"/>
                </a:solidFill>
                <a:latin typeface="Tahoma" pitchFamily="34" charset="0"/>
                <a:ea typeface="ＭＳ Ｐゴシック" pitchFamily="50" charset="-128"/>
              </a:defRPr>
            </a:lvl2pPr>
            <a:lvl3pPr marL="1143000" indent="-228600">
              <a:defRPr sz="1400">
                <a:solidFill>
                  <a:schemeClr val="tx1"/>
                </a:solidFill>
                <a:latin typeface="Tahoma" pitchFamily="34" charset="0"/>
                <a:ea typeface="ＭＳ Ｐゴシック" pitchFamily="50" charset="-128"/>
              </a:defRPr>
            </a:lvl3pPr>
            <a:lvl4pPr marL="1600200" indent="-228600">
              <a:defRPr sz="1400">
                <a:solidFill>
                  <a:schemeClr val="tx1"/>
                </a:solidFill>
                <a:latin typeface="Tahoma" pitchFamily="34" charset="0"/>
                <a:ea typeface="ＭＳ Ｐゴシック" pitchFamily="50" charset="-128"/>
              </a:defRPr>
            </a:lvl4pPr>
            <a:lvl5pPr marL="2057400" indent="-228600">
              <a:defRPr sz="1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9pPr>
          </a:lstStyle>
          <a:p>
            <a:pPr algn="ctr" eaLnBrk="1" hangingPunct="1"/>
            <a:r>
              <a:rPr lang="en-US" altLang="ja-JP" sz="2800" dirty="0"/>
              <a:t>RFQ</a:t>
            </a:r>
            <a:r>
              <a:rPr lang="ja-JP" altLang="en-US" sz="2800" dirty="0"/>
              <a:t>情報</a:t>
            </a:r>
            <a:endParaRPr lang="en-US" altLang="ja-JP" sz="2800" dirty="0"/>
          </a:p>
        </p:txBody>
      </p:sp>
      <p:sp>
        <p:nvSpPr>
          <p:cNvPr id="25" name="角丸四角形 19"/>
          <p:cNvSpPr>
            <a:spLocks noChangeArrowheads="1"/>
          </p:cNvSpPr>
          <p:nvPr/>
        </p:nvSpPr>
        <p:spPr bwMode="auto">
          <a:xfrm>
            <a:off x="539552" y="5445224"/>
            <a:ext cx="2736304" cy="542925"/>
          </a:xfrm>
          <a:prstGeom prst="roundRect">
            <a:avLst>
              <a:gd name="adj" fmla="val 7546"/>
            </a:avLst>
          </a:prstGeom>
          <a:solidFill>
            <a:srgbClr val="FFFF99"/>
          </a:solidFill>
          <a:ln w="9525" algn="ctr">
            <a:solidFill>
              <a:srgbClr val="0000FF"/>
            </a:solidFill>
            <a:round/>
            <a:headEnd/>
            <a:tailEnd type="triangle" w="med" len="med"/>
          </a:ln>
        </p:spPr>
        <p:txBody>
          <a:bodyPr wrap="square">
            <a:spAutoFit/>
          </a:bodyPr>
          <a:lstStyle>
            <a:lvl1pPr>
              <a:defRPr sz="1400">
                <a:solidFill>
                  <a:schemeClr val="tx1"/>
                </a:solidFill>
                <a:latin typeface="Tahoma" pitchFamily="34" charset="0"/>
                <a:ea typeface="ＭＳ Ｐゴシック" pitchFamily="50" charset="-128"/>
              </a:defRPr>
            </a:lvl1pPr>
            <a:lvl2pPr marL="742950" indent="-285750">
              <a:defRPr sz="1400">
                <a:solidFill>
                  <a:schemeClr val="tx1"/>
                </a:solidFill>
                <a:latin typeface="Tahoma" pitchFamily="34" charset="0"/>
                <a:ea typeface="ＭＳ Ｐゴシック" pitchFamily="50" charset="-128"/>
              </a:defRPr>
            </a:lvl2pPr>
            <a:lvl3pPr marL="1143000" indent="-228600">
              <a:defRPr sz="1400">
                <a:solidFill>
                  <a:schemeClr val="tx1"/>
                </a:solidFill>
                <a:latin typeface="Tahoma" pitchFamily="34" charset="0"/>
                <a:ea typeface="ＭＳ Ｐゴシック" pitchFamily="50" charset="-128"/>
              </a:defRPr>
            </a:lvl3pPr>
            <a:lvl4pPr marL="1600200" indent="-228600">
              <a:defRPr sz="1400">
                <a:solidFill>
                  <a:schemeClr val="tx1"/>
                </a:solidFill>
                <a:latin typeface="Tahoma" pitchFamily="34" charset="0"/>
                <a:ea typeface="ＭＳ Ｐゴシック" pitchFamily="50" charset="-128"/>
              </a:defRPr>
            </a:lvl4pPr>
            <a:lvl5pPr marL="2057400" indent="-228600">
              <a:defRPr sz="1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9pPr>
          </a:lstStyle>
          <a:p>
            <a:pPr algn="ctr" eaLnBrk="1" hangingPunct="1"/>
            <a:r>
              <a:rPr lang="ja-JP" altLang="en-US" sz="2800" dirty="0"/>
              <a:t>取引内容</a:t>
            </a:r>
            <a:endParaRPr lang="en-US" altLang="ja-JP" sz="2800" dirty="0"/>
          </a:p>
        </p:txBody>
      </p:sp>
      <p:sp>
        <p:nvSpPr>
          <p:cNvPr id="26" name="角丸四角形 19"/>
          <p:cNvSpPr>
            <a:spLocks noChangeArrowheads="1"/>
          </p:cNvSpPr>
          <p:nvPr/>
        </p:nvSpPr>
        <p:spPr bwMode="auto">
          <a:xfrm>
            <a:off x="5724128" y="5445224"/>
            <a:ext cx="2736304" cy="543461"/>
          </a:xfrm>
          <a:prstGeom prst="roundRect">
            <a:avLst>
              <a:gd name="adj" fmla="val 7546"/>
            </a:avLst>
          </a:prstGeom>
          <a:solidFill>
            <a:srgbClr val="FFFF99"/>
          </a:solidFill>
          <a:ln w="9525" algn="ctr">
            <a:solidFill>
              <a:srgbClr val="0000FF"/>
            </a:solidFill>
            <a:round/>
            <a:headEnd/>
            <a:tailEnd type="triangle" w="med" len="med"/>
          </a:ln>
        </p:spPr>
        <p:txBody>
          <a:bodyPr wrap="square">
            <a:spAutoFit/>
          </a:bodyPr>
          <a:lstStyle>
            <a:lvl1pPr>
              <a:defRPr sz="1400">
                <a:solidFill>
                  <a:schemeClr val="tx1"/>
                </a:solidFill>
                <a:latin typeface="Tahoma" pitchFamily="34" charset="0"/>
                <a:ea typeface="ＭＳ Ｐゴシック" pitchFamily="50" charset="-128"/>
              </a:defRPr>
            </a:lvl1pPr>
            <a:lvl2pPr marL="742950" indent="-285750">
              <a:defRPr sz="1400">
                <a:solidFill>
                  <a:schemeClr val="tx1"/>
                </a:solidFill>
                <a:latin typeface="Tahoma" pitchFamily="34" charset="0"/>
                <a:ea typeface="ＭＳ Ｐゴシック" pitchFamily="50" charset="-128"/>
              </a:defRPr>
            </a:lvl2pPr>
            <a:lvl3pPr marL="1143000" indent="-228600">
              <a:defRPr sz="1400">
                <a:solidFill>
                  <a:schemeClr val="tx1"/>
                </a:solidFill>
                <a:latin typeface="Tahoma" pitchFamily="34" charset="0"/>
                <a:ea typeface="ＭＳ Ｐゴシック" pitchFamily="50" charset="-128"/>
              </a:defRPr>
            </a:lvl3pPr>
            <a:lvl4pPr marL="1600200" indent="-228600">
              <a:defRPr sz="1400">
                <a:solidFill>
                  <a:schemeClr val="tx1"/>
                </a:solidFill>
                <a:latin typeface="Tahoma" pitchFamily="34" charset="0"/>
                <a:ea typeface="ＭＳ Ｐゴシック" pitchFamily="50" charset="-128"/>
              </a:defRPr>
            </a:lvl4pPr>
            <a:lvl5pPr marL="2057400" indent="-228600">
              <a:defRPr sz="1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9pPr>
          </a:lstStyle>
          <a:p>
            <a:pPr algn="ctr" eaLnBrk="1" hangingPunct="1"/>
            <a:r>
              <a:rPr lang="ja-JP" altLang="en-US" sz="2800" dirty="0"/>
              <a:t>その他機密事項</a:t>
            </a:r>
            <a:endParaRPr lang="en-US" altLang="ja-JP" sz="2800" dirty="0"/>
          </a:p>
        </p:txBody>
      </p:sp>
      <p:sp>
        <p:nvSpPr>
          <p:cNvPr id="17" name="スライド番号プレースホルダー 3"/>
          <p:cNvSpPr>
            <a:spLocks noGrp="1"/>
          </p:cNvSpPr>
          <p:nvPr>
            <p:ph type="sldNum" sz="quarter" idx="11"/>
          </p:nvPr>
        </p:nvSpPr>
        <p:spPr>
          <a:xfrm>
            <a:off x="8350250" y="6381750"/>
            <a:ext cx="685800" cy="334963"/>
          </a:xfrm>
        </p:spPr>
        <p:txBody>
          <a:bodyPr/>
          <a:lstStyle/>
          <a:p>
            <a:pPr algn="ctr">
              <a:defRPr/>
            </a:pPr>
            <a:fld id="{7E3FAA33-83D2-4ED2-A986-FE9E8F62E594}" type="slidenum">
              <a:rPr lang="en-US" altLang="ja-JP" b="0" smtClean="0">
                <a:latin typeface="HGPｺﾞｼｯｸM" pitchFamily="50" charset="-128"/>
                <a:ea typeface="HGPｺﾞｼｯｸM" pitchFamily="50" charset="-128"/>
              </a:rPr>
              <a:pPr algn="ctr">
                <a:defRPr/>
              </a:pPr>
              <a:t>24</a:t>
            </a:fld>
            <a:r>
              <a:rPr lang="en-US" altLang="ja-JP" b="0" dirty="0">
                <a:latin typeface="HGPｺﾞｼｯｸM" pitchFamily="50" charset="-128"/>
                <a:ea typeface="HGPｺﾞｼｯｸM" pitchFamily="50" charset="-128"/>
              </a:rPr>
              <a:t>/30</a:t>
            </a:r>
          </a:p>
        </p:txBody>
      </p:sp>
      <p:sp>
        <p:nvSpPr>
          <p:cNvPr id="16" name="Rectangle 2">
            <a:extLst>
              <a:ext uri="{FF2B5EF4-FFF2-40B4-BE49-F238E27FC236}">
                <a16:creationId xmlns:a16="http://schemas.microsoft.com/office/drawing/2014/main" id="{19D2A105-3D1C-42C5-8DFC-A968D2314BE5}"/>
              </a:ext>
            </a:extLst>
          </p:cNvPr>
          <p:cNvSpPr txBox="1">
            <a:spLocks noChangeArrowheads="1"/>
          </p:cNvSpPr>
          <p:nvPr/>
        </p:nvSpPr>
        <p:spPr bwMode="auto">
          <a:xfrm>
            <a:off x="395238" y="83344"/>
            <a:ext cx="777716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65113" indent="-265113" algn="l" rtl="0" eaLnBrk="0" fontAlgn="base" hangingPunct="0">
              <a:spcBef>
                <a:spcPct val="20000"/>
              </a:spcBef>
              <a:spcAft>
                <a:spcPct val="0"/>
              </a:spcAft>
              <a:buClr>
                <a:srgbClr val="FF0000"/>
              </a:buClr>
              <a:buFont typeface="Wingdings" pitchFamily="2" charset="2"/>
              <a:buChar char="l"/>
              <a:defRPr kumimoji="1" sz="2800">
                <a:solidFill>
                  <a:schemeClr val="tx1"/>
                </a:solidFill>
                <a:latin typeface="+mn-lt"/>
                <a:ea typeface="+mn-ea"/>
                <a:cs typeface="+mn-cs"/>
              </a:defRPr>
            </a:lvl1pPr>
            <a:lvl2pPr marL="628650" indent="-184150" algn="l" rtl="0" eaLnBrk="0" fontAlgn="base" hangingPunct="0">
              <a:spcBef>
                <a:spcPct val="20000"/>
              </a:spcBef>
              <a:spcAft>
                <a:spcPct val="0"/>
              </a:spcAft>
              <a:buClr>
                <a:srgbClr val="008000"/>
              </a:buClr>
              <a:buFont typeface="Wingdings" pitchFamily="2" charset="2"/>
              <a:buChar char="l"/>
              <a:defRPr kumimoji="1" sz="2400">
                <a:solidFill>
                  <a:schemeClr val="tx1"/>
                </a:solidFill>
                <a:latin typeface="+mn-lt"/>
                <a:ea typeface="+mn-ea"/>
              </a:defRPr>
            </a:lvl2pPr>
            <a:lvl3pPr marL="981075" indent="-173038" algn="l" rtl="0" eaLnBrk="0" fontAlgn="base" hangingPunct="0">
              <a:spcBef>
                <a:spcPct val="20000"/>
              </a:spcBef>
              <a:spcAft>
                <a:spcPct val="0"/>
              </a:spcAft>
              <a:buClr>
                <a:srgbClr val="0000FF"/>
              </a:buClr>
              <a:buFont typeface="Wingdings" pitchFamily="2" charset="2"/>
              <a:buChar char="l"/>
              <a:defRPr kumimoji="1" sz="2000">
                <a:solidFill>
                  <a:schemeClr val="tx1"/>
                </a:solidFill>
                <a:latin typeface="+mn-lt"/>
                <a:ea typeface="+mn-ea"/>
              </a:defRPr>
            </a:lvl3pPr>
            <a:lvl4pPr marL="1344613" indent="-184150" algn="l" rtl="0" eaLnBrk="0" fontAlgn="base" hangingPunct="0">
              <a:spcBef>
                <a:spcPct val="20000"/>
              </a:spcBef>
              <a:spcAft>
                <a:spcPct val="0"/>
              </a:spcAft>
              <a:buClr>
                <a:srgbClr val="FF6600"/>
              </a:buClr>
              <a:buFont typeface="Wingdings" pitchFamily="2" charset="2"/>
              <a:buChar char="l"/>
              <a:defRPr kumimoji="1">
                <a:solidFill>
                  <a:schemeClr val="tx1"/>
                </a:solidFill>
                <a:latin typeface="+mn-lt"/>
                <a:ea typeface="+mn-ea"/>
              </a:defRPr>
            </a:lvl4pPr>
            <a:lvl5pPr marL="1708150" indent="-184150" algn="l" rtl="0" eaLnBrk="0" fontAlgn="base" hangingPunct="0">
              <a:spcBef>
                <a:spcPct val="20000"/>
              </a:spcBef>
              <a:spcAft>
                <a:spcPct val="0"/>
              </a:spcAft>
              <a:buClr>
                <a:srgbClr val="6600FF"/>
              </a:buClr>
              <a:buFont typeface="Wingdings" pitchFamily="2" charset="2"/>
              <a:buChar char="l"/>
              <a:defRPr kumimoji="1">
                <a:solidFill>
                  <a:schemeClr val="tx1"/>
                </a:solidFill>
                <a:latin typeface="+mn-lt"/>
                <a:ea typeface="+mn-ea"/>
              </a:defRPr>
            </a:lvl5pPr>
            <a:lvl6pPr marL="21653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6pPr>
            <a:lvl7pPr marL="26225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7pPr>
            <a:lvl8pPr marL="30797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8pPr>
            <a:lvl9pPr marL="35369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9pPr>
          </a:lstStyle>
          <a:p>
            <a:pPr algn="ctr" eaLnBrk="1" hangingPunct="1">
              <a:buFontTx/>
              <a:buNone/>
              <a:defRPr/>
            </a:pPr>
            <a:r>
              <a:rPr lang="ja-JP" altLang="en-US" b="1" dirty="0">
                <a:solidFill>
                  <a:schemeClr val="accent5">
                    <a:lumMod val="50000"/>
                  </a:schemeClr>
                </a:solidFill>
              </a:rPr>
              <a:t>（参考資料）</a:t>
            </a:r>
            <a:endParaRPr lang="en-US" altLang="ja-JP" b="1" dirty="0">
              <a:solidFill>
                <a:schemeClr val="accent5">
                  <a:lumMod val="50000"/>
                </a:schemeClr>
              </a:solidFill>
            </a:endParaRPr>
          </a:p>
        </p:txBody>
      </p:sp>
    </p:spTree>
    <p:extLst>
      <p:ext uri="{BB962C8B-B14F-4D97-AF65-F5344CB8AC3E}">
        <p14:creationId xmlns:p14="http://schemas.microsoft.com/office/powerpoint/2010/main" val="876705683"/>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Rectangle 2"/>
          <p:cNvSpPr txBox="1">
            <a:spLocks noChangeArrowheads="1"/>
          </p:cNvSpPr>
          <p:nvPr/>
        </p:nvSpPr>
        <p:spPr bwMode="auto">
          <a:xfrm>
            <a:off x="547888" y="72195"/>
            <a:ext cx="777716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65113" indent="-265113" algn="l" rtl="0" eaLnBrk="0" fontAlgn="base" hangingPunct="0">
              <a:spcBef>
                <a:spcPct val="20000"/>
              </a:spcBef>
              <a:spcAft>
                <a:spcPct val="0"/>
              </a:spcAft>
              <a:buClr>
                <a:srgbClr val="FF0000"/>
              </a:buClr>
              <a:buFont typeface="Wingdings" pitchFamily="2" charset="2"/>
              <a:buChar char="l"/>
              <a:defRPr kumimoji="1" sz="2800">
                <a:solidFill>
                  <a:schemeClr val="tx1"/>
                </a:solidFill>
                <a:latin typeface="+mn-lt"/>
                <a:ea typeface="+mn-ea"/>
                <a:cs typeface="+mn-cs"/>
              </a:defRPr>
            </a:lvl1pPr>
            <a:lvl2pPr marL="628650" indent="-184150" algn="l" rtl="0" eaLnBrk="0" fontAlgn="base" hangingPunct="0">
              <a:spcBef>
                <a:spcPct val="20000"/>
              </a:spcBef>
              <a:spcAft>
                <a:spcPct val="0"/>
              </a:spcAft>
              <a:buClr>
                <a:srgbClr val="008000"/>
              </a:buClr>
              <a:buFont typeface="Wingdings" pitchFamily="2" charset="2"/>
              <a:buChar char="l"/>
              <a:defRPr kumimoji="1" sz="2400">
                <a:solidFill>
                  <a:schemeClr val="tx1"/>
                </a:solidFill>
                <a:latin typeface="+mn-lt"/>
                <a:ea typeface="+mn-ea"/>
              </a:defRPr>
            </a:lvl2pPr>
            <a:lvl3pPr marL="981075" indent="-173038" algn="l" rtl="0" eaLnBrk="0" fontAlgn="base" hangingPunct="0">
              <a:spcBef>
                <a:spcPct val="20000"/>
              </a:spcBef>
              <a:spcAft>
                <a:spcPct val="0"/>
              </a:spcAft>
              <a:buClr>
                <a:srgbClr val="0000FF"/>
              </a:buClr>
              <a:buFont typeface="Wingdings" pitchFamily="2" charset="2"/>
              <a:buChar char="l"/>
              <a:defRPr kumimoji="1" sz="2000">
                <a:solidFill>
                  <a:schemeClr val="tx1"/>
                </a:solidFill>
                <a:latin typeface="+mn-lt"/>
                <a:ea typeface="+mn-ea"/>
              </a:defRPr>
            </a:lvl3pPr>
            <a:lvl4pPr marL="1344613" indent="-184150" algn="l" rtl="0" eaLnBrk="0" fontAlgn="base" hangingPunct="0">
              <a:spcBef>
                <a:spcPct val="20000"/>
              </a:spcBef>
              <a:spcAft>
                <a:spcPct val="0"/>
              </a:spcAft>
              <a:buClr>
                <a:srgbClr val="FF6600"/>
              </a:buClr>
              <a:buFont typeface="Wingdings" pitchFamily="2" charset="2"/>
              <a:buChar char="l"/>
              <a:defRPr kumimoji="1">
                <a:solidFill>
                  <a:schemeClr val="tx1"/>
                </a:solidFill>
                <a:latin typeface="+mn-lt"/>
                <a:ea typeface="+mn-ea"/>
              </a:defRPr>
            </a:lvl4pPr>
            <a:lvl5pPr marL="1708150" indent="-184150" algn="l" rtl="0" eaLnBrk="0" fontAlgn="base" hangingPunct="0">
              <a:spcBef>
                <a:spcPct val="20000"/>
              </a:spcBef>
              <a:spcAft>
                <a:spcPct val="0"/>
              </a:spcAft>
              <a:buClr>
                <a:srgbClr val="6600FF"/>
              </a:buClr>
              <a:buFont typeface="Wingdings" pitchFamily="2" charset="2"/>
              <a:buChar char="l"/>
              <a:defRPr kumimoji="1">
                <a:solidFill>
                  <a:schemeClr val="tx1"/>
                </a:solidFill>
                <a:latin typeface="+mn-lt"/>
                <a:ea typeface="+mn-ea"/>
              </a:defRPr>
            </a:lvl5pPr>
            <a:lvl6pPr marL="21653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6pPr>
            <a:lvl7pPr marL="26225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7pPr>
            <a:lvl8pPr marL="30797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8pPr>
            <a:lvl9pPr marL="35369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9pPr>
          </a:lstStyle>
          <a:p>
            <a:pPr algn="ctr" eaLnBrk="1" hangingPunct="1">
              <a:buFontTx/>
              <a:buNone/>
              <a:defRPr/>
            </a:pPr>
            <a:r>
              <a:rPr lang="en-US" altLang="ja-JP" b="1" dirty="0">
                <a:solidFill>
                  <a:schemeClr val="accent5">
                    <a:lumMod val="50000"/>
                  </a:schemeClr>
                </a:solidFill>
              </a:rPr>
              <a:t>CASE</a:t>
            </a:r>
            <a:r>
              <a:rPr lang="ja-JP" altLang="en-US" b="1" dirty="0">
                <a:solidFill>
                  <a:schemeClr val="accent5">
                    <a:lumMod val="50000"/>
                  </a:schemeClr>
                </a:solidFill>
              </a:rPr>
              <a:t> </a:t>
            </a:r>
            <a:r>
              <a:rPr lang="en-US" altLang="ja-JP" b="1" dirty="0">
                <a:solidFill>
                  <a:schemeClr val="accent5">
                    <a:lumMod val="50000"/>
                  </a:schemeClr>
                </a:solidFill>
              </a:rPr>
              <a:t>STUDY</a:t>
            </a:r>
            <a:r>
              <a:rPr lang="ja-JP" altLang="en-US" b="1" dirty="0">
                <a:solidFill>
                  <a:schemeClr val="accent5">
                    <a:lumMod val="50000"/>
                  </a:schemeClr>
                </a:solidFill>
              </a:rPr>
              <a:t> </a:t>
            </a:r>
            <a:r>
              <a:rPr lang="en-US" altLang="ja-JP" b="1" dirty="0">
                <a:solidFill>
                  <a:schemeClr val="accent5">
                    <a:lumMod val="50000"/>
                  </a:schemeClr>
                </a:solidFill>
              </a:rPr>
              <a:t>2</a:t>
            </a:r>
          </a:p>
        </p:txBody>
      </p:sp>
      <p:sp>
        <p:nvSpPr>
          <p:cNvPr id="4" name="スライド番号プレースホルダー 3"/>
          <p:cNvSpPr>
            <a:spLocks noGrp="1"/>
          </p:cNvSpPr>
          <p:nvPr>
            <p:ph type="sldNum" sz="quarter" idx="11"/>
          </p:nvPr>
        </p:nvSpPr>
        <p:spPr/>
        <p:txBody>
          <a:bodyPr/>
          <a:lstStyle/>
          <a:p>
            <a:pPr algn="ctr">
              <a:defRPr/>
            </a:pPr>
            <a:r>
              <a:rPr lang="en-US" altLang="ja-JP" b="0" dirty="0">
                <a:latin typeface="HGPｺﾞｼｯｸM" pitchFamily="50" charset="-128"/>
                <a:ea typeface="HGPｺﾞｼｯｸM" pitchFamily="50" charset="-128"/>
              </a:rPr>
              <a:t>25/30</a:t>
            </a:r>
            <a:endParaRPr lang="en-US" altLang="ja-JP" b="0" dirty="0">
              <a:latin typeface="+mj-lt"/>
            </a:endParaRPr>
          </a:p>
        </p:txBody>
      </p:sp>
      <p:sp>
        <p:nvSpPr>
          <p:cNvPr id="3" name="正方形/長方形 2">
            <a:extLst>
              <a:ext uri="{FF2B5EF4-FFF2-40B4-BE49-F238E27FC236}">
                <a16:creationId xmlns:a16="http://schemas.microsoft.com/office/drawing/2014/main" id="{BF28FCB0-144E-4B0C-9F06-F64ECD6F912C}"/>
              </a:ext>
            </a:extLst>
          </p:cNvPr>
          <p:cNvSpPr/>
          <p:nvPr/>
        </p:nvSpPr>
        <p:spPr>
          <a:xfrm>
            <a:off x="107505" y="768017"/>
            <a:ext cx="8928546" cy="5940088"/>
          </a:xfrm>
          <a:prstGeom prst="rect">
            <a:avLst/>
          </a:prstGeom>
          <a:ln>
            <a:noFill/>
          </a:ln>
        </p:spPr>
        <p:txBody>
          <a:bodyPr wrap="square">
            <a:spAutoFit/>
          </a:bodyPr>
          <a:lstStyle/>
          <a:p>
            <a:pPr>
              <a:buNone/>
            </a:pPr>
            <a:r>
              <a:rPr lang="en-US" altLang="ja-JP" sz="2000" b="1" dirty="0">
                <a:highlight>
                  <a:srgbClr val="FFFFFF"/>
                </a:highlight>
                <a:latin typeface="メイリオ" panose="020B0604030504040204" pitchFamily="50" charset="-128"/>
                <a:ea typeface="メイリオ" panose="020B0604030504040204" pitchFamily="50" charset="-128"/>
                <a:cs typeface="Calibri" panose="020F0502020204030204" pitchFamily="34" charset="0"/>
              </a:rPr>
              <a:t>【</a:t>
            </a:r>
            <a:r>
              <a:rPr lang="ja-JP" altLang="en-US" sz="2000" b="1" dirty="0">
                <a:highlight>
                  <a:srgbClr val="FFFFFF"/>
                </a:highlight>
                <a:latin typeface="メイリオ" panose="020B0604030504040204" pitchFamily="50" charset="-128"/>
                <a:ea typeface="メイリオ" panose="020B0604030504040204" pitchFamily="50" charset="-128"/>
                <a:cs typeface="Calibri" panose="020F0502020204030204" pitchFamily="34" charset="0"/>
              </a:rPr>
              <a:t>台湾日発業務活動に関する独禁法観点での考察</a:t>
            </a:r>
            <a:r>
              <a:rPr lang="en-US" altLang="ja-JP" sz="2000" b="1" dirty="0">
                <a:highlight>
                  <a:srgbClr val="FFFFFF"/>
                </a:highlight>
                <a:latin typeface="メイリオ" panose="020B0604030504040204" pitchFamily="50" charset="-128"/>
                <a:ea typeface="メイリオ" panose="020B0604030504040204" pitchFamily="50" charset="-128"/>
                <a:cs typeface="Calibri" panose="020F0502020204030204" pitchFamily="34" charset="0"/>
              </a:rPr>
              <a:t>】</a:t>
            </a:r>
          </a:p>
          <a:p>
            <a:pPr>
              <a:buNone/>
            </a:pPr>
            <a:endParaRPr lang="en-US" altLang="ja-JP" sz="2000" b="1" u="sng" dirty="0">
              <a:highlight>
                <a:srgbClr val="FFFFFF"/>
              </a:highlight>
              <a:latin typeface="メイリオ" panose="020B0604030504040204" pitchFamily="50" charset="-128"/>
              <a:ea typeface="メイリオ" panose="020B0604030504040204" pitchFamily="50" charset="-128"/>
              <a:cs typeface="Calibri" panose="020F0502020204030204" pitchFamily="34" charset="0"/>
            </a:endParaRPr>
          </a:p>
          <a:p>
            <a:pPr>
              <a:buNone/>
            </a:pPr>
            <a:r>
              <a:rPr lang="ja-JP" altLang="en-US" sz="2000" b="1" u="sng" dirty="0">
                <a:highlight>
                  <a:srgbClr val="FFFFFF"/>
                </a:highlight>
                <a:latin typeface="メイリオ" panose="020B0604030504040204" pitchFamily="50" charset="-128"/>
                <a:ea typeface="メイリオ" panose="020B0604030504040204" pitchFamily="50" charset="-128"/>
                <a:cs typeface="Calibri" panose="020F0502020204030204" pitchFamily="34" charset="0"/>
              </a:rPr>
              <a:t>日々の業務活動の中で、独禁法上、どういった点で注意が必要か？</a:t>
            </a:r>
            <a:endParaRPr lang="en-US" altLang="ja-JP" sz="2000" b="1" u="sng" dirty="0">
              <a:highlight>
                <a:srgbClr val="FFFFFF"/>
              </a:highlight>
              <a:latin typeface="メイリオ" panose="020B0604030504040204" pitchFamily="50" charset="-128"/>
              <a:ea typeface="メイリオ" panose="020B0604030504040204" pitchFamily="50" charset="-128"/>
              <a:cs typeface="Calibri" panose="020F0502020204030204" pitchFamily="34" charset="0"/>
            </a:endParaRPr>
          </a:p>
          <a:p>
            <a:pPr>
              <a:buNone/>
            </a:pPr>
            <a:r>
              <a:rPr lang="ja-JP" altLang="en-US" sz="2000" b="1" dirty="0">
                <a:solidFill>
                  <a:srgbClr val="0070C0"/>
                </a:solidFill>
                <a:highlight>
                  <a:srgbClr val="FFFFFF"/>
                </a:highlight>
                <a:latin typeface="メイリオ" panose="020B0604030504040204" pitchFamily="50" charset="-128"/>
                <a:ea typeface="メイリオ" panose="020B0604030504040204" pitchFamily="50" charset="-128"/>
                <a:cs typeface="Calibri" panose="020F0502020204030204" pitchFamily="34" charset="0"/>
              </a:rPr>
              <a:t>⇒客先であり且つ競合先であるケースが多く散見される。どの会社が競合先であるかを再度把握し、別途取得してよい情報の峻別が必要。</a:t>
            </a:r>
            <a:endParaRPr lang="en-US" altLang="ja-JP" sz="2000" b="1" dirty="0">
              <a:solidFill>
                <a:srgbClr val="0070C0"/>
              </a:solidFill>
              <a:highlight>
                <a:srgbClr val="FFFFFF"/>
              </a:highlight>
              <a:latin typeface="メイリオ" panose="020B0604030504040204" pitchFamily="50" charset="-128"/>
              <a:ea typeface="メイリオ" panose="020B0604030504040204" pitchFamily="50" charset="-128"/>
              <a:cs typeface="Calibri" panose="020F0502020204030204" pitchFamily="34" charset="0"/>
            </a:endParaRPr>
          </a:p>
          <a:p>
            <a:pPr>
              <a:buNone/>
            </a:pPr>
            <a:endParaRPr lang="en-US" altLang="ja-JP" sz="2000" b="1" u="sng" dirty="0">
              <a:highlight>
                <a:srgbClr val="FFFFFF"/>
              </a:highlight>
              <a:latin typeface="メイリオ" panose="020B0604030504040204" pitchFamily="50" charset="-128"/>
              <a:ea typeface="メイリオ" panose="020B0604030504040204" pitchFamily="50" charset="-128"/>
              <a:cs typeface="Calibri" panose="020F0502020204030204" pitchFamily="34" charset="0"/>
            </a:endParaRPr>
          </a:p>
          <a:p>
            <a:pPr>
              <a:buNone/>
            </a:pPr>
            <a:r>
              <a:rPr lang="ja-JP" altLang="en-US" sz="2000" b="1" u="sng" dirty="0">
                <a:highlight>
                  <a:srgbClr val="FFFFFF"/>
                </a:highlight>
                <a:latin typeface="メイリオ" panose="020B0604030504040204" pitchFamily="50" charset="-128"/>
                <a:ea typeface="メイリオ" panose="020B0604030504040204" pitchFamily="50" charset="-128"/>
                <a:cs typeface="Calibri" panose="020F0502020204030204" pitchFamily="34" charset="0"/>
              </a:rPr>
              <a:t>＜業務活動＞</a:t>
            </a:r>
            <a:endParaRPr lang="en-US" altLang="ja-JP" sz="2000" b="1" u="sng" dirty="0">
              <a:highlight>
                <a:srgbClr val="FFFFFF"/>
              </a:highlight>
              <a:latin typeface="メイリオ" panose="020B0604030504040204" pitchFamily="50" charset="-128"/>
              <a:ea typeface="メイリオ" panose="020B0604030504040204" pitchFamily="50" charset="-128"/>
              <a:cs typeface="Calibri" panose="020F0502020204030204" pitchFamily="34" charset="0"/>
            </a:endParaRPr>
          </a:p>
          <a:p>
            <a:pPr>
              <a:buNone/>
            </a:pPr>
            <a:r>
              <a:rPr lang="ja-JP" altLang="en-US" sz="2000" b="1" dirty="0">
                <a:highlight>
                  <a:srgbClr val="FFFFFF"/>
                </a:highlight>
                <a:latin typeface="メイリオ" panose="020B0604030504040204" pitchFamily="50" charset="-128"/>
                <a:ea typeface="メイリオ" panose="020B0604030504040204" pitchFamily="50" charset="-128"/>
                <a:cs typeface="Calibri" panose="020F0502020204030204" pitchFamily="34" charset="0"/>
              </a:rPr>
              <a:t>営業活動、フィールドエンジニアサポート（客先での治工具設置、補修等）　</a:t>
            </a:r>
            <a:endParaRPr lang="en-US" altLang="ja-JP" sz="2000" b="1" dirty="0">
              <a:highlight>
                <a:srgbClr val="FFFFFF"/>
              </a:highlight>
              <a:latin typeface="メイリオ" panose="020B0604030504040204" pitchFamily="50" charset="-128"/>
              <a:ea typeface="メイリオ" panose="020B0604030504040204" pitchFamily="50" charset="-128"/>
              <a:cs typeface="Calibri" panose="020F0502020204030204" pitchFamily="34" charset="0"/>
            </a:endParaRPr>
          </a:p>
          <a:p>
            <a:pPr>
              <a:buNone/>
            </a:pPr>
            <a:endParaRPr lang="en-US" altLang="ja-JP" sz="2000" b="1" u="sng" dirty="0">
              <a:highlight>
                <a:srgbClr val="FFFFFF"/>
              </a:highlight>
              <a:latin typeface="メイリオ" panose="020B0604030504040204" pitchFamily="50" charset="-128"/>
              <a:ea typeface="メイリオ" panose="020B0604030504040204" pitchFamily="50" charset="-128"/>
              <a:cs typeface="Calibri" panose="020F0502020204030204" pitchFamily="34" charset="0"/>
            </a:endParaRPr>
          </a:p>
          <a:p>
            <a:pPr>
              <a:buNone/>
            </a:pPr>
            <a:r>
              <a:rPr lang="ja-JP" altLang="en-US" sz="2000" b="1" u="sng" dirty="0">
                <a:highlight>
                  <a:srgbClr val="FFFFFF"/>
                </a:highlight>
                <a:latin typeface="メイリオ" panose="020B0604030504040204" pitchFamily="50" charset="-128"/>
                <a:ea typeface="メイリオ" panose="020B0604030504040204" pitchFamily="50" charset="-128"/>
                <a:cs typeface="Calibri" panose="020F0502020204030204" pitchFamily="34" charset="0"/>
              </a:rPr>
              <a:t>具体的な営業活動内容について</a:t>
            </a:r>
            <a:endParaRPr lang="en-US" altLang="ja-JP" sz="2000" b="1" u="sng" dirty="0">
              <a:highlight>
                <a:srgbClr val="FFFFFF"/>
              </a:highlight>
              <a:latin typeface="メイリオ" panose="020B0604030504040204" pitchFamily="50" charset="-128"/>
              <a:ea typeface="メイリオ" panose="020B0604030504040204" pitchFamily="50" charset="-128"/>
              <a:cs typeface="Calibri" panose="020F0502020204030204" pitchFamily="34" charset="0"/>
            </a:endParaRPr>
          </a:p>
          <a:p>
            <a:pPr>
              <a:buNone/>
            </a:pPr>
            <a:r>
              <a:rPr lang="ja-JP" altLang="en-US" sz="2000" b="1" dirty="0">
                <a:highlight>
                  <a:srgbClr val="FFFFFF"/>
                </a:highlight>
                <a:latin typeface="メイリオ" panose="020B0604030504040204" pitchFamily="50" charset="-128"/>
                <a:ea typeface="メイリオ" panose="020B0604030504040204" pitchFamily="50" charset="-128"/>
                <a:cs typeface="Calibri" panose="020F0502020204030204" pitchFamily="34" charset="0"/>
              </a:rPr>
              <a:t>（１）新規受注案件：受注活動</a:t>
            </a:r>
            <a:endParaRPr lang="en-US" altLang="ja-JP" sz="2000" b="1" dirty="0">
              <a:highlight>
                <a:srgbClr val="FFFFFF"/>
              </a:highlight>
              <a:latin typeface="メイリオ" panose="020B0604030504040204" pitchFamily="50" charset="-128"/>
              <a:ea typeface="メイリオ" panose="020B0604030504040204" pitchFamily="50" charset="-128"/>
              <a:cs typeface="Calibri" panose="020F0502020204030204" pitchFamily="34" charset="0"/>
            </a:endParaRPr>
          </a:p>
          <a:p>
            <a:pPr>
              <a:buNone/>
            </a:pPr>
            <a:r>
              <a:rPr lang="ja-JP" altLang="en-US" sz="2000" b="1" dirty="0">
                <a:highlight>
                  <a:srgbClr val="FFFFFF"/>
                </a:highlight>
                <a:latin typeface="メイリオ" panose="020B0604030504040204" pitchFamily="50" charset="-128"/>
                <a:ea typeface="メイリオ" panose="020B0604030504040204" pitchFamily="50" charset="-128"/>
                <a:cs typeface="Calibri" panose="020F0502020204030204" pitchFamily="34" charset="0"/>
              </a:rPr>
              <a:t>・客先側より開示されるスペック情報の入手</a:t>
            </a:r>
            <a:endParaRPr lang="en-US" altLang="ja-JP" sz="2000" b="1" dirty="0">
              <a:highlight>
                <a:srgbClr val="FFFFFF"/>
              </a:highlight>
              <a:latin typeface="メイリオ" panose="020B0604030504040204" pitchFamily="50" charset="-128"/>
              <a:ea typeface="メイリオ" panose="020B0604030504040204" pitchFamily="50" charset="-128"/>
              <a:cs typeface="Calibri" panose="020F0502020204030204" pitchFamily="34" charset="0"/>
            </a:endParaRPr>
          </a:p>
          <a:p>
            <a:pPr>
              <a:buNone/>
            </a:pPr>
            <a:r>
              <a:rPr lang="ja-JP" altLang="en-US" sz="2000" b="1" dirty="0">
                <a:highlight>
                  <a:srgbClr val="FFFFFF"/>
                </a:highlight>
                <a:latin typeface="メイリオ" panose="020B0604030504040204" pitchFamily="50" charset="-128"/>
                <a:ea typeface="メイリオ" panose="020B0604030504040204" pitchFamily="50" charset="-128"/>
                <a:cs typeface="Calibri" panose="020F0502020204030204" pitchFamily="34" charset="0"/>
              </a:rPr>
              <a:t>・図面入手</a:t>
            </a:r>
            <a:endParaRPr lang="en-US" altLang="ja-JP" sz="2000" b="1" dirty="0">
              <a:highlight>
                <a:srgbClr val="FFFFFF"/>
              </a:highlight>
              <a:latin typeface="メイリオ" panose="020B0604030504040204" pitchFamily="50" charset="-128"/>
              <a:ea typeface="メイリオ" panose="020B0604030504040204" pitchFamily="50" charset="-128"/>
              <a:cs typeface="Calibri" panose="020F0502020204030204" pitchFamily="34" charset="0"/>
            </a:endParaRPr>
          </a:p>
          <a:p>
            <a:pPr>
              <a:buNone/>
            </a:pPr>
            <a:r>
              <a:rPr lang="ja-JP" altLang="en-US" sz="2000" b="1" dirty="0">
                <a:highlight>
                  <a:srgbClr val="FFFFFF"/>
                </a:highlight>
                <a:latin typeface="メイリオ" panose="020B0604030504040204" pitchFamily="50" charset="-128"/>
                <a:ea typeface="メイリオ" panose="020B0604030504040204" pitchFamily="50" charset="-128"/>
                <a:cs typeface="Calibri" panose="020F0502020204030204" pitchFamily="34" charset="0"/>
              </a:rPr>
              <a:t>・見積り作成に必要な情報全般の入手（当該製品のボリューム感等）</a:t>
            </a:r>
            <a:endParaRPr lang="en-US" altLang="ja-JP" sz="2000" b="1" dirty="0">
              <a:highlight>
                <a:srgbClr val="FFFFFF"/>
              </a:highlight>
              <a:latin typeface="メイリオ" panose="020B0604030504040204" pitchFamily="50" charset="-128"/>
              <a:ea typeface="メイリオ" panose="020B0604030504040204" pitchFamily="50" charset="-128"/>
              <a:cs typeface="Calibri" panose="020F0502020204030204" pitchFamily="34" charset="0"/>
            </a:endParaRPr>
          </a:p>
          <a:p>
            <a:pPr>
              <a:buNone/>
            </a:pPr>
            <a:r>
              <a:rPr lang="ja-JP" altLang="en-US" sz="2000" b="1" dirty="0">
                <a:highlight>
                  <a:srgbClr val="FFFFFF"/>
                </a:highlight>
                <a:latin typeface="メイリオ" panose="020B0604030504040204" pitchFamily="50" charset="-128"/>
                <a:ea typeface="メイリオ" panose="020B0604030504040204" pitchFamily="50" charset="-128"/>
                <a:cs typeface="Calibri" panose="020F0502020204030204" pitchFamily="34" charset="0"/>
              </a:rPr>
              <a:t>・</a:t>
            </a:r>
            <a:r>
              <a:rPr lang="en-US" altLang="ja-JP" sz="2000" b="1" dirty="0">
                <a:highlight>
                  <a:srgbClr val="FFFFFF"/>
                </a:highlight>
                <a:latin typeface="メイリオ" panose="020B0604030504040204" pitchFamily="50" charset="-128"/>
                <a:ea typeface="メイリオ" panose="020B0604030504040204" pitchFamily="50" charset="-128"/>
                <a:cs typeface="Calibri" panose="020F0502020204030204" pitchFamily="34" charset="0"/>
              </a:rPr>
              <a:t>JNHK</a:t>
            </a:r>
            <a:r>
              <a:rPr lang="ja-JP" altLang="en-US" sz="2000" b="1" dirty="0">
                <a:highlight>
                  <a:srgbClr val="FFFFFF"/>
                </a:highlight>
                <a:latin typeface="メイリオ" panose="020B0604030504040204" pitchFamily="50" charset="-128"/>
                <a:ea typeface="メイリオ" panose="020B0604030504040204" pitchFamily="50" charset="-128"/>
                <a:cs typeface="Calibri" panose="020F0502020204030204" pitchFamily="34" charset="0"/>
              </a:rPr>
              <a:t>作成の見積りおよび価格表に基づく客先との当地での交渉</a:t>
            </a:r>
            <a:endParaRPr lang="en-US" altLang="ja-JP" sz="2000" b="1" dirty="0">
              <a:highlight>
                <a:srgbClr val="FFFFFF"/>
              </a:highlight>
              <a:latin typeface="メイリオ" panose="020B0604030504040204" pitchFamily="50" charset="-128"/>
              <a:ea typeface="メイリオ" panose="020B0604030504040204" pitchFamily="50" charset="-128"/>
              <a:cs typeface="Calibri" panose="020F0502020204030204" pitchFamily="34" charset="0"/>
            </a:endParaRPr>
          </a:p>
          <a:p>
            <a:pPr>
              <a:buNone/>
            </a:pPr>
            <a:r>
              <a:rPr lang="ja-JP" altLang="en-US" sz="2000" b="1" dirty="0">
                <a:highlight>
                  <a:srgbClr val="FFFFFF"/>
                </a:highlight>
                <a:latin typeface="メイリオ" panose="020B0604030504040204" pitchFamily="50" charset="-128"/>
                <a:ea typeface="メイリオ" panose="020B0604030504040204" pitchFamily="50" charset="-128"/>
                <a:cs typeface="Calibri" panose="020F0502020204030204" pitchFamily="34" charset="0"/>
              </a:rPr>
              <a:t>（２）既存取引案件：既存取引の対応全般（客先窓口）</a:t>
            </a:r>
            <a:endParaRPr lang="en-US" altLang="ja-JP" sz="2000" b="1" dirty="0">
              <a:highlight>
                <a:srgbClr val="FFFFFF"/>
              </a:highlight>
              <a:latin typeface="メイリオ" panose="020B0604030504040204" pitchFamily="50" charset="-128"/>
              <a:ea typeface="メイリオ" panose="020B0604030504040204" pitchFamily="50" charset="-128"/>
              <a:cs typeface="Calibri" panose="020F0502020204030204" pitchFamily="34" charset="0"/>
            </a:endParaRPr>
          </a:p>
          <a:p>
            <a:pPr>
              <a:buNone/>
            </a:pPr>
            <a:r>
              <a:rPr lang="ja-JP" altLang="en-US" sz="2000" b="1" dirty="0">
                <a:highlight>
                  <a:srgbClr val="FFFFFF"/>
                </a:highlight>
                <a:latin typeface="メイリオ" panose="020B0604030504040204" pitchFamily="50" charset="-128"/>
                <a:ea typeface="メイリオ" panose="020B0604030504040204" pitchFamily="50" charset="-128"/>
                <a:cs typeface="Calibri" panose="020F0502020204030204" pitchFamily="34" charset="0"/>
              </a:rPr>
              <a:t>・受注数量入手、納期調整全般</a:t>
            </a:r>
            <a:endParaRPr lang="en-US" altLang="ja-JP" sz="2000" b="1" dirty="0">
              <a:highlight>
                <a:srgbClr val="FFFFFF"/>
              </a:highlight>
              <a:latin typeface="メイリオ" panose="020B0604030504040204" pitchFamily="50" charset="-128"/>
              <a:ea typeface="メイリオ" panose="020B0604030504040204" pitchFamily="50" charset="-128"/>
              <a:cs typeface="Calibri" panose="020F0502020204030204" pitchFamily="34" charset="0"/>
            </a:endParaRPr>
          </a:p>
          <a:p>
            <a:pPr>
              <a:buNone/>
            </a:pPr>
            <a:r>
              <a:rPr lang="ja-JP" altLang="en-US" sz="2000" b="1" dirty="0">
                <a:highlight>
                  <a:srgbClr val="FFFFFF"/>
                </a:highlight>
                <a:latin typeface="メイリオ" panose="020B0604030504040204" pitchFamily="50" charset="-128"/>
                <a:ea typeface="メイリオ" panose="020B0604030504040204" pitchFamily="50" charset="-128"/>
                <a:cs typeface="Calibri" panose="020F0502020204030204" pitchFamily="34" charset="0"/>
              </a:rPr>
              <a:t>・品質問題発生時の窓口対応（客先からの詳細情報入手）</a:t>
            </a:r>
            <a:endParaRPr lang="en-US" altLang="ja-JP" sz="2000" b="1" dirty="0">
              <a:highlight>
                <a:srgbClr val="FFFFFF"/>
              </a:highlight>
              <a:latin typeface="メイリオ" panose="020B0604030504040204" pitchFamily="50" charset="-128"/>
              <a:ea typeface="メイリオ" panose="020B0604030504040204" pitchFamily="50" charset="-128"/>
              <a:cs typeface="Calibri" panose="020F0502020204030204" pitchFamily="34" charset="0"/>
            </a:endParaRPr>
          </a:p>
          <a:p>
            <a:pPr>
              <a:buNone/>
            </a:pPr>
            <a:endParaRPr lang="en-US" altLang="ja-JP" sz="2000" b="1" dirty="0">
              <a:highlight>
                <a:srgbClr val="FFFFFF"/>
              </a:highlight>
              <a:latin typeface="メイリオ" panose="020B0604030504040204" pitchFamily="50" charset="-128"/>
              <a:ea typeface="メイリオ" panose="020B0604030504040204" pitchFamily="50" charset="-128"/>
              <a:cs typeface="Calibri" panose="020F0502020204030204" pitchFamily="34" charset="0"/>
            </a:endParaRPr>
          </a:p>
        </p:txBody>
      </p:sp>
    </p:spTree>
    <p:extLst>
      <p:ext uri="{BB962C8B-B14F-4D97-AF65-F5344CB8AC3E}">
        <p14:creationId xmlns:p14="http://schemas.microsoft.com/office/powerpoint/2010/main" val="2596650975"/>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Rectangle 2"/>
          <p:cNvSpPr txBox="1">
            <a:spLocks noChangeArrowheads="1"/>
          </p:cNvSpPr>
          <p:nvPr/>
        </p:nvSpPr>
        <p:spPr bwMode="auto">
          <a:xfrm>
            <a:off x="547888" y="72195"/>
            <a:ext cx="777716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65113" indent="-265113" algn="l" rtl="0" eaLnBrk="0" fontAlgn="base" hangingPunct="0">
              <a:spcBef>
                <a:spcPct val="20000"/>
              </a:spcBef>
              <a:spcAft>
                <a:spcPct val="0"/>
              </a:spcAft>
              <a:buClr>
                <a:srgbClr val="FF0000"/>
              </a:buClr>
              <a:buFont typeface="Wingdings" pitchFamily="2" charset="2"/>
              <a:buChar char="l"/>
              <a:defRPr kumimoji="1" sz="2800">
                <a:solidFill>
                  <a:schemeClr val="tx1"/>
                </a:solidFill>
                <a:latin typeface="+mn-lt"/>
                <a:ea typeface="+mn-ea"/>
                <a:cs typeface="+mn-cs"/>
              </a:defRPr>
            </a:lvl1pPr>
            <a:lvl2pPr marL="628650" indent="-184150" algn="l" rtl="0" eaLnBrk="0" fontAlgn="base" hangingPunct="0">
              <a:spcBef>
                <a:spcPct val="20000"/>
              </a:spcBef>
              <a:spcAft>
                <a:spcPct val="0"/>
              </a:spcAft>
              <a:buClr>
                <a:srgbClr val="008000"/>
              </a:buClr>
              <a:buFont typeface="Wingdings" pitchFamily="2" charset="2"/>
              <a:buChar char="l"/>
              <a:defRPr kumimoji="1" sz="2400">
                <a:solidFill>
                  <a:schemeClr val="tx1"/>
                </a:solidFill>
                <a:latin typeface="+mn-lt"/>
                <a:ea typeface="+mn-ea"/>
              </a:defRPr>
            </a:lvl2pPr>
            <a:lvl3pPr marL="981075" indent="-173038" algn="l" rtl="0" eaLnBrk="0" fontAlgn="base" hangingPunct="0">
              <a:spcBef>
                <a:spcPct val="20000"/>
              </a:spcBef>
              <a:spcAft>
                <a:spcPct val="0"/>
              </a:spcAft>
              <a:buClr>
                <a:srgbClr val="0000FF"/>
              </a:buClr>
              <a:buFont typeface="Wingdings" pitchFamily="2" charset="2"/>
              <a:buChar char="l"/>
              <a:defRPr kumimoji="1" sz="2000">
                <a:solidFill>
                  <a:schemeClr val="tx1"/>
                </a:solidFill>
                <a:latin typeface="+mn-lt"/>
                <a:ea typeface="+mn-ea"/>
              </a:defRPr>
            </a:lvl3pPr>
            <a:lvl4pPr marL="1344613" indent="-184150" algn="l" rtl="0" eaLnBrk="0" fontAlgn="base" hangingPunct="0">
              <a:spcBef>
                <a:spcPct val="20000"/>
              </a:spcBef>
              <a:spcAft>
                <a:spcPct val="0"/>
              </a:spcAft>
              <a:buClr>
                <a:srgbClr val="FF6600"/>
              </a:buClr>
              <a:buFont typeface="Wingdings" pitchFamily="2" charset="2"/>
              <a:buChar char="l"/>
              <a:defRPr kumimoji="1">
                <a:solidFill>
                  <a:schemeClr val="tx1"/>
                </a:solidFill>
                <a:latin typeface="+mn-lt"/>
                <a:ea typeface="+mn-ea"/>
              </a:defRPr>
            </a:lvl4pPr>
            <a:lvl5pPr marL="1708150" indent="-184150" algn="l" rtl="0" eaLnBrk="0" fontAlgn="base" hangingPunct="0">
              <a:spcBef>
                <a:spcPct val="20000"/>
              </a:spcBef>
              <a:spcAft>
                <a:spcPct val="0"/>
              </a:spcAft>
              <a:buClr>
                <a:srgbClr val="6600FF"/>
              </a:buClr>
              <a:buFont typeface="Wingdings" pitchFamily="2" charset="2"/>
              <a:buChar char="l"/>
              <a:defRPr kumimoji="1">
                <a:solidFill>
                  <a:schemeClr val="tx1"/>
                </a:solidFill>
                <a:latin typeface="+mn-lt"/>
                <a:ea typeface="+mn-ea"/>
              </a:defRPr>
            </a:lvl5pPr>
            <a:lvl6pPr marL="21653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6pPr>
            <a:lvl7pPr marL="26225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7pPr>
            <a:lvl8pPr marL="30797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8pPr>
            <a:lvl9pPr marL="35369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9pPr>
          </a:lstStyle>
          <a:p>
            <a:pPr algn="ctr" eaLnBrk="1" hangingPunct="1">
              <a:buFontTx/>
              <a:buNone/>
              <a:defRPr/>
            </a:pPr>
            <a:r>
              <a:rPr lang="en-US" altLang="ja-JP" b="1" dirty="0">
                <a:solidFill>
                  <a:schemeClr val="accent5">
                    <a:lumMod val="50000"/>
                  </a:schemeClr>
                </a:solidFill>
              </a:rPr>
              <a:t>CASE</a:t>
            </a:r>
            <a:r>
              <a:rPr lang="ja-JP" altLang="en-US" b="1" dirty="0">
                <a:solidFill>
                  <a:schemeClr val="accent5">
                    <a:lumMod val="50000"/>
                  </a:schemeClr>
                </a:solidFill>
              </a:rPr>
              <a:t> </a:t>
            </a:r>
            <a:r>
              <a:rPr lang="en-US" altLang="ja-JP" b="1" dirty="0">
                <a:solidFill>
                  <a:schemeClr val="accent5">
                    <a:lumMod val="50000"/>
                  </a:schemeClr>
                </a:solidFill>
              </a:rPr>
              <a:t>STUDY</a:t>
            </a:r>
            <a:r>
              <a:rPr lang="ja-JP" altLang="en-US" b="1" dirty="0">
                <a:solidFill>
                  <a:schemeClr val="accent5">
                    <a:lumMod val="50000"/>
                  </a:schemeClr>
                </a:solidFill>
              </a:rPr>
              <a:t> </a:t>
            </a:r>
            <a:r>
              <a:rPr lang="en-US" altLang="ja-JP" b="1" dirty="0">
                <a:solidFill>
                  <a:schemeClr val="accent5">
                    <a:lumMod val="50000"/>
                  </a:schemeClr>
                </a:solidFill>
              </a:rPr>
              <a:t>2</a:t>
            </a:r>
          </a:p>
        </p:txBody>
      </p:sp>
      <p:sp>
        <p:nvSpPr>
          <p:cNvPr id="4" name="スライド番号プレースホルダー 3"/>
          <p:cNvSpPr>
            <a:spLocks noGrp="1"/>
          </p:cNvSpPr>
          <p:nvPr>
            <p:ph type="sldNum" sz="quarter" idx="11"/>
          </p:nvPr>
        </p:nvSpPr>
        <p:spPr/>
        <p:txBody>
          <a:bodyPr/>
          <a:lstStyle/>
          <a:p>
            <a:pPr algn="ctr">
              <a:defRPr/>
            </a:pPr>
            <a:r>
              <a:rPr lang="en-US" altLang="ja-JP" b="0" dirty="0">
                <a:latin typeface="HGPｺﾞｼｯｸM" pitchFamily="50" charset="-128"/>
                <a:ea typeface="HGPｺﾞｼｯｸM" pitchFamily="50" charset="-128"/>
              </a:rPr>
              <a:t>26</a:t>
            </a:r>
            <a:r>
              <a:rPr lang="en-US" altLang="ja-JP" b="0" dirty="0">
                <a:latin typeface="+mj-lt"/>
              </a:rPr>
              <a:t>/</a:t>
            </a:r>
            <a:r>
              <a:rPr lang="en-US" altLang="ja-JP" b="0" dirty="0">
                <a:latin typeface="HGPｺﾞｼｯｸM" pitchFamily="50" charset="-128"/>
                <a:ea typeface="HGPｺﾞｼｯｸM" pitchFamily="50" charset="-128"/>
              </a:rPr>
              <a:t>30</a:t>
            </a:r>
            <a:endParaRPr lang="en-US" altLang="ja-JP" b="0" dirty="0">
              <a:latin typeface="+mj-lt"/>
            </a:endParaRPr>
          </a:p>
        </p:txBody>
      </p:sp>
      <p:sp>
        <p:nvSpPr>
          <p:cNvPr id="3" name="正方形/長方形 2">
            <a:extLst>
              <a:ext uri="{FF2B5EF4-FFF2-40B4-BE49-F238E27FC236}">
                <a16:creationId xmlns:a16="http://schemas.microsoft.com/office/drawing/2014/main" id="{BF28FCB0-144E-4B0C-9F06-F64ECD6F912C}"/>
              </a:ext>
            </a:extLst>
          </p:cNvPr>
          <p:cNvSpPr/>
          <p:nvPr/>
        </p:nvSpPr>
        <p:spPr>
          <a:xfrm>
            <a:off x="107505" y="908720"/>
            <a:ext cx="8928546" cy="400110"/>
          </a:xfrm>
          <a:prstGeom prst="rect">
            <a:avLst/>
          </a:prstGeom>
        </p:spPr>
        <p:txBody>
          <a:bodyPr wrap="square">
            <a:spAutoFit/>
          </a:bodyPr>
          <a:lstStyle/>
          <a:p>
            <a:pPr>
              <a:buNone/>
            </a:pPr>
            <a:r>
              <a:rPr lang="ja-JP" altLang="en-US" sz="2000" b="1" u="sng" dirty="0">
                <a:highlight>
                  <a:srgbClr val="FFFFFF"/>
                </a:highlight>
                <a:latin typeface="メイリオ" panose="020B0604030504040204" pitchFamily="50" charset="-128"/>
                <a:ea typeface="メイリオ" panose="020B0604030504040204" pitchFamily="50" charset="-128"/>
                <a:cs typeface="Calibri" panose="020F0502020204030204" pitchFamily="34" charset="0"/>
              </a:rPr>
              <a:t>台湾日発実務面からの考察</a:t>
            </a:r>
            <a:endParaRPr lang="en-US" altLang="ja-JP" sz="2000" b="1" u="sng" dirty="0">
              <a:highlight>
                <a:srgbClr val="FFFFFF"/>
              </a:highlight>
              <a:latin typeface="メイリオ" panose="020B0604030504040204" pitchFamily="50" charset="-128"/>
              <a:ea typeface="メイリオ" panose="020B0604030504040204" pitchFamily="50" charset="-128"/>
              <a:cs typeface="Calibri" panose="020F0502020204030204" pitchFamily="34" charset="0"/>
            </a:endParaRPr>
          </a:p>
        </p:txBody>
      </p:sp>
      <p:sp>
        <p:nvSpPr>
          <p:cNvPr id="8" name="正方形/長方形 7">
            <a:extLst>
              <a:ext uri="{FF2B5EF4-FFF2-40B4-BE49-F238E27FC236}">
                <a16:creationId xmlns:a16="http://schemas.microsoft.com/office/drawing/2014/main" id="{E3AB12D3-D282-4D8E-AFA3-5BF4288DD97C}"/>
              </a:ext>
            </a:extLst>
          </p:cNvPr>
          <p:cNvSpPr/>
          <p:nvPr/>
        </p:nvSpPr>
        <p:spPr>
          <a:xfrm>
            <a:off x="107504" y="1268760"/>
            <a:ext cx="8928546" cy="4093428"/>
          </a:xfrm>
          <a:prstGeom prst="rect">
            <a:avLst/>
          </a:prstGeom>
        </p:spPr>
        <p:txBody>
          <a:bodyPr wrap="square">
            <a:spAutoFit/>
          </a:bodyPr>
          <a:lstStyle/>
          <a:p>
            <a:pPr>
              <a:buNone/>
            </a:pPr>
            <a:r>
              <a:rPr lang="ja-JP" altLang="en-US" sz="2000" b="1" dirty="0">
                <a:highlight>
                  <a:srgbClr val="FFFFFF"/>
                </a:highlight>
                <a:latin typeface="メイリオ" panose="020B0604030504040204" pitchFamily="50" charset="-128"/>
                <a:ea typeface="メイリオ" panose="020B0604030504040204" pitchFamily="50" charset="-128"/>
                <a:cs typeface="Calibri" panose="020F0502020204030204" pitchFamily="34" charset="0"/>
              </a:rPr>
              <a:t>（１）新規案件</a:t>
            </a:r>
            <a:endParaRPr lang="en-US" altLang="ja-JP" sz="2000" b="1" dirty="0">
              <a:highlight>
                <a:srgbClr val="FFFFFF"/>
              </a:highlight>
              <a:latin typeface="メイリオ" panose="020B0604030504040204" pitchFamily="50" charset="-128"/>
              <a:ea typeface="メイリオ" panose="020B0604030504040204" pitchFamily="50" charset="-128"/>
              <a:cs typeface="Calibri" panose="020F0502020204030204" pitchFamily="34" charset="0"/>
            </a:endParaRPr>
          </a:p>
          <a:p>
            <a:pPr>
              <a:buNone/>
            </a:pPr>
            <a:r>
              <a:rPr lang="ja-JP" altLang="en-US" sz="2000" b="1" dirty="0">
                <a:latin typeface="メイリオ" panose="020B0604030504040204" pitchFamily="50" charset="-128"/>
                <a:ea typeface="メイリオ" panose="020B0604030504040204" pitchFamily="50" charset="-128"/>
                <a:cs typeface="Calibri" panose="020F0502020204030204" pitchFamily="34" charset="0"/>
              </a:rPr>
              <a:t>・客先且つ競合先からの情報入手は、従来通りニッパツからの</a:t>
            </a:r>
            <a:r>
              <a:rPr lang="ja-JP" altLang="en-US" sz="2000" b="1" dirty="0">
                <a:solidFill>
                  <a:srgbClr val="FF0000"/>
                </a:solidFill>
                <a:latin typeface="メイリオ" panose="020B0604030504040204" pitchFamily="50" charset="-128"/>
                <a:ea typeface="メイリオ" panose="020B0604030504040204" pitchFamily="50" charset="-128"/>
                <a:cs typeface="Calibri" panose="020F0502020204030204" pitchFamily="34" charset="0"/>
              </a:rPr>
              <a:t>指示</a:t>
            </a:r>
            <a:r>
              <a:rPr lang="ja-JP" altLang="en-US" sz="2000" b="1" dirty="0">
                <a:latin typeface="メイリオ" panose="020B0604030504040204" pitchFamily="50" charset="-128"/>
                <a:ea typeface="メイリオ" panose="020B0604030504040204" pitchFamily="50" charset="-128"/>
                <a:cs typeface="Calibri" panose="020F0502020204030204" pitchFamily="34" charset="0"/>
              </a:rPr>
              <a:t>に基づき</a:t>
            </a:r>
            <a:endParaRPr lang="en-US" altLang="ja-JP" sz="2000" b="1" dirty="0">
              <a:latin typeface="メイリオ" panose="020B0604030504040204" pitchFamily="50" charset="-128"/>
              <a:ea typeface="メイリオ" panose="020B0604030504040204" pitchFamily="50" charset="-128"/>
              <a:cs typeface="Calibri" panose="020F0502020204030204" pitchFamily="34" charset="0"/>
            </a:endParaRPr>
          </a:p>
          <a:p>
            <a:pPr>
              <a:buNone/>
            </a:pPr>
            <a:r>
              <a:rPr lang="ja-JP" altLang="en-US" sz="2000" b="1" dirty="0">
                <a:latin typeface="メイリオ" panose="020B0604030504040204" pitchFamily="50" charset="-128"/>
                <a:ea typeface="メイリオ" panose="020B0604030504040204" pitchFamily="50" charset="-128"/>
                <a:cs typeface="Calibri" panose="020F0502020204030204" pitchFamily="34" charset="0"/>
              </a:rPr>
              <a:t>　客先から適宜情報を入手する。</a:t>
            </a:r>
            <a:endParaRPr lang="en-US" altLang="ja-JP" sz="2000" b="1" dirty="0">
              <a:latin typeface="メイリオ" panose="020B0604030504040204" pitchFamily="50" charset="-128"/>
              <a:ea typeface="メイリオ" panose="020B0604030504040204" pitchFamily="50" charset="-128"/>
              <a:cs typeface="Calibri" panose="020F0502020204030204" pitchFamily="34" charset="0"/>
            </a:endParaRPr>
          </a:p>
          <a:p>
            <a:pPr>
              <a:buNone/>
            </a:pPr>
            <a:r>
              <a:rPr lang="ja-JP" altLang="en-US" sz="2000" b="1" dirty="0">
                <a:latin typeface="メイリオ" panose="020B0604030504040204" pitchFamily="50" charset="-128"/>
                <a:ea typeface="メイリオ" panose="020B0604030504040204" pitchFamily="50" charset="-128"/>
                <a:cs typeface="Calibri" panose="020F0502020204030204" pitchFamily="34" charset="0"/>
              </a:rPr>
              <a:t>・プラスアルファの情報を自らの判断で絶対に取ってはならない。</a:t>
            </a:r>
            <a:endParaRPr lang="en-US" altLang="ja-JP" sz="2000" b="1" dirty="0">
              <a:latin typeface="メイリオ" panose="020B0604030504040204" pitchFamily="50" charset="-128"/>
              <a:ea typeface="メイリオ" panose="020B0604030504040204" pitchFamily="50" charset="-128"/>
              <a:cs typeface="Calibri" panose="020F0502020204030204" pitchFamily="34" charset="0"/>
            </a:endParaRPr>
          </a:p>
          <a:p>
            <a:pPr marL="263525" indent="-263525">
              <a:buNone/>
            </a:pPr>
            <a:r>
              <a:rPr lang="ja-JP" altLang="en-US" sz="2000" b="1" dirty="0">
                <a:latin typeface="メイリオ" panose="020B0604030504040204" pitchFamily="50" charset="-128"/>
                <a:ea typeface="メイリオ" panose="020B0604030504040204" pitchFamily="50" charset="-128"/>
                <a:cs typeface="Calibri" panose="020F0502020204030204" pitchFamily="34" charset="0"/>
              </a:rPr>
              <a:t>・取りたい情報や取れる情報がある場合は必ず事前に５営</a:t>
            </a:r>
            <a:r>
              <a:rPr lang="en-US" altLang="ja-JP" sz="2000" b="1" dirty="0">
                <a:latin typeface="メイリオ" panose="020B0604030504040204" pitchFamily="50" charset="-128"/>
                <a:ea typeface="メイリオ" panose="020B0604030504040204" pitchFamily="50" charset="-128"/>
                <a:cs typeface="Calibri" panose="020F0502020204030204" pitchFamily="34" charset="0"/>
              </a:rPr>
              <a:t>4</a:t>
            </a:r>
            <a:r>
              <a:rPr lang="ja-JP" altLang="en-US" sz="2000" b="1" dirty="0">
                <a:latin typeface="メイリオ" panose="020B0604030504040204" pitchFamily="50" charset="-128"/>
                <a:ea typeface="メイリオ" panose="020B0604030504040204" pitchFamily="50" charset="-128"/>
                <a:cs typeface="Calibri" panose="020F0502020204030204" pitchFamily="34" charset="0"/>
              </a:rPr>
              <a:t>課に確認、指示を仰ぐ。</a:t>
            </a:r>
            <a:endParaRPr lang="en-US" altLang="ja-JP" sz="2000" b="1" dirty="0">
              <a:latin typeface="メイリオ" panose="020B0604030504040204" pitchFamily="50" charset="-128"/>
              <a:ea typeface="メイリオ" panose="020B0604030504040204" pitchFamily="50" charset="-128"/>
              <a:cs typeface="Calibri" panose="020F0502020204030204" pitchFamily="34" charset="0"/>
            </a:endParaRPr>
          </a:p>
          <a:p>
            <a:pPr>
              <a:buNone/>
            </a:pPr>
            <a:endParaRPr lang="en-US" altLang="ja-JP" sz="2000" b="1" dirty="0">
              <a:highlight>
                <a:srgbClr val="FFFFFF"/>
              </a:highlight>
              <a:latin typeface="メイリオ" panose="020B0604030504040204" pitchFamily="50" charset="-128"/>
              <a:ea typeface="メイリオ" panose="020B0604030504040204" pitchFamily="50" charset="-128"/>
              <a:cs typeface="Calibri" panose="020F0502020204030204" pitchFamily="34" charset="0"/>
            </a:endParaRPr>
          </a:p>
          <a:p>
            <a:pPr>
              <a:buNone/>
            </a:pPr>
            <a:r>
              <a:rPr lang="ja-JP" altLang="en-US" sz="2000" b="1" dirty="0">
                <a:highlight>
                  <a:srgbClr val="FFFFFF"/>
                </a:highlight>
                <a:latin typeface="メイリオ" panose="020B0604030504040204" pitchFamily="50" charset="-128"/>
                <a:ea typeface="メイリオ" panose="020B0604030504040204" pitchFamily="50" charset="-128"/>
                <a:cs typeface="Calibri" panose="020F0502020204030204" pitchFamily="34" charset="0"/>
              </a:rPr>
              <a:t>（２）既存取引</a:t>
            </a:r>
            <a:endParaRPr lang="en-US" altLang="ja-JP" sz="2000" b="1" dirty="0">
              <a:highlight>
                <a:srgbClr val="FFFFFF"/>
              </a:highlight>
              <a:latin typeface="メイリオ" panose="020B0604030504040204" pitchFamily="50" charset="-128"/>
              <a:ea typeface="メイリオ" panose="020B0604030504040204" pitchFamily="50" charset="-128"/>
              <a:cs typeface="Calibri" panose="020F0502020204030204" pitchFamily="34" charset="0"/>
            </a:endParaRPr>
          </a:p>
          <a:p>
            <a:pPr marL="263525" indent="-263525">
              <a:buNone/>
            </a:pPr>
            <a:r>
              <a:rPr lang="ja-JP" altLang="en-US" sz="2000" b="1" dirty="0">
                <a:latin typeface="メイリオ" panose="020B0604030504040204" pitchFamily="50" charset="-128"/>
                <a:ea typeface="メイリオ" panose="020B0604030504040204" pitchFamily="50" charset="-128"/>
                <a:cs typeface="Calibri" panose="020F0502020204030204" pitchFamily="34" charset="0"/>
              </a:rPr>
              <a:t>・当該取引製品の受注管理、品質対応等、既存取引の業務に必要な範囲内でのコミュニケーションとする。</a:t>
            </a:r>
            <a:endParaRPr lang="en-US" altLang="ja-JP" sz="2000" b="1" dirty="0">
              <a:latin typeface="メイリオ" panose="020B0604030504040204" pitchFamily="50" charset="-128"/>
              <a:ea typeface="メイリオ" panose="020B0604030504040204" pitchFamily="50" charset="-128"/>
              <a:cs typeface="Calibri" panose="020F0502020204030204" pitchFamily="34" charset="0"/>
            </a:endParaRPr>
          </a:p>
          <a:p>
            <a:pPr>
              <a:buNone/>
            </a:pPr>
            <a:endParaRPr lang="en-US" altLang="ja-JP" sz="2000" b="1" dirty="0">
              <a:highlight>
                <a:srgbClr val="FFFFFF"/>
              </a:highlight>
              <a:latin typeface="メイリオ" panose="020B0604030504040204" pitchFamily="50" charset="-128"/>
              <a:ea typeface="メイリオ" panose="020B0604030504040204" pitchFamily="50" charset="-128"/>
              <a:cs typeface="Calibri" panose="020F0502020204030204" pitchFamily="34" charset="0"/>
            </a:endParaRPr>
          </a:p>
          <a:p>
            <a:pPr>
              <a:buNone/>
            </a:pPr>
            <a:r>
              <a:rPr lang="ja-JP" altLang="en-US" sz="2000" b="1" dirty="0">
                <a:solidFill>
                  <a:srgbClr val="0070C0"/>
                </a:solidFill>
                <a:highlight>
                  <a:srgbClr val="FFFFFF"/>
                </a:highlight>
                <a:latin typeface="メイリオ" panose="020B0604030504040204" pitchFamily="50" charset="-128"/>
                <a:ea typeface="メイリオ" panose="020B0604030504040204" pitchFamily="50" charset="-128"/>
                <a:cs typeface="Calibri" panose="020F0502020204030204" pitchFamily="34" charset="0"/>
              </a:rPr>
              <a:t>　</a:t>
            </a:r>
            <a:r>
              <a:rPr lang="ja-JP" altLang="en-US" sz="2000" b="1" u="sng" dirty="0">
                <a:solidFill>
                  <a:srgbClr val="0070C0"/>
                </a:solidFill>
                <a:highlight>
                  <a:srgbClr val="FFFFFF"/>
                </a:highlight>
                <a:latin typeface="メイリオ" panose="020B0604030504040204" pitchFamily="50" charset="-128"/>
                <a:ea typeface="メイリオ" panose="020B0604030504040204" pitchFamily="50" charset="-128"/>
                <a:cs typeface="Calibri" panose="020F0502020204030204" pitchFamily="34" charset="0"/>
              </a:rPr>
              <a:t>尚、競合</a:t>
            </a:r>
            <a:r>
              <a:rPr lang="en-US" altLang="ja-JP" sz="2000" b="1" u="sng" dirty="0">
                <a:solidFill>
                  <a:srgbClr val="0070C0"/>
                </a:solidFill>
                <a:highlight>
                  <a:srgbClr val="FFFFFF"/>
                </a:highlight>
                <a:latin typeface="メイリオ" panose="020B0604030504040204" pitchFamily="50" charset="-128"/>
                <a:ea typeface="メイリオ" panose="020B0604030504040204" pitchFamily="50" charset="-128"/>
                <a:cs typeface="Calibri" panose="020F0502020204030204" pitchFamily="34" charset="0"/>
              </a:rPr>
              <a:t>/</a:t>
            </a:r>
            <a:r>
              <a:rPr lang="ja-JP" altLang="en-US" sz="2000" b="1" u="sng" dirty="0">
                <a:solidFill>
                  <a:srgbClr val="0070C0"/>
                </a:solidFill>
                <a:highlight>
                  <a:srgbClr val="FFFFFF"/>
                </a:highlight>
                <a:latin typeface="メイリオ" panose="020B0604030504040204" pitchFamily="50" charset="-128"/>
                <a:ea typeface="メイリオ" panose="020B0604030504040204" pitchFamily="50" charset="-128"/>
                <a:cs typeface="Calibri" panose="020F0502020204030204" pitchFamily="34" charset="0"/>
              </a:rPr>
              <a:t>非競合については別紙“取引先リスト”を参照すること。</a:t>
            </a:r>
            <a:endParaRPr lang="en-US" altLang="ja-JP" sz="2000" b="1" u="sng" dirty="0">
              <a:solidFill>
                <a:srgbClr val="0070C0"/>
              </a:solidFill>
              <a:highlight>
                <a:srgbClr val="FFFF00"/>
              </a:highlight>
              <a:latin typeface="メイリオ" panose="020B0604030504040204" pitchFamily="50" charset="-128"/>
              <a:ea typeface="メイリオ" panose="020B0604030504040204" pitchFamily="50" charset="-128"/>
              <a:cs typeface="Calibri" panose="020F0502020204030204" pitchFamily="34" charset="0"/>
            </a:endParaRPr>
          </a:p>
          <a:p>
            <a:pPr>
              <a:buNone/>
            </a:pPr>
            <a:endParaRPr lang="en-US" altLang="ja-JP" sz="2000" b="1" dirty="0">
              <a:highlight>
                <a:srgbClr val="FFFFFF"/>
              </a:highlight>
              <a:latin typeface="メイリオ" panose="020B0604030504040204" pitchFamily="50" charset="-128"/>
              <a:ea typeface="メイリオ" panose="020B0604030504040204" pitchFamily="50" charset="-128"/>
              <a:cs typeface="Calibri" panose="020F0502020204030204" pitchFamily="34" charset="0"/>
            </a:endParaRPr>
          </a:p>
        </p:txBody>
      </p:sp>
    </p:spTree>
    <p:extLst>
      <p:ext uri="{BB962C8B-B14F-4D97-AF65-F5344CB8AC3E}">
        <p14:creationId xmlns:p14="http://schemas.microsoft.com/office/powerpoint/2010/main" val="1294176458"/>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Rectangle 2"/>
          <p:cNvSpPr txBox="1">
            <a:spLocks noChangeArrowheads="1"/>
          </p:cNvSpPr>
          <p:nvPr/>
        </p:nvSpPr>
        <p:spPr bwMode="auto">
          <a:xfrm>
            <a:off x="547888" y="72195"/>
            <a:ext cx="777716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65113" indent="-265113" algn="l" rtl="0" eaLnBrk="0" fontAlgn="base" hangingPunct="0">
              <a:spcBef>
                <a:spcPct val="20000"/>
              </a:spcBef>
              <a:spcAft>
                <a:spcPct val="0"/>
              </a:spcAft>
              <a:buClr>
                <a:srgbClr val="FF0000"/>
              </a:buClr>
              <a:buFont typeface="Wingdings" pitchFamily="2" charset="2"/>
              <a:buChar char="l"/>
              <a:defRPr kumimoji="1" sz="2800">
                <a:solidFill>
                  <a:schemeClr val="tx1"/>
                </a:solidFill>
                <a:latin typeface="+mn-lt"/>
                <a:ea typeface="+mn-ea"/>
                <a:cs typeface="+mn-cs"/>
              </a:defRPr>
            </a:lvl1pPr>
            <a:lvl2pPr marL="628650" indent="-184150" algn="l" rtl="0" eaLnBrk="0" fontAlgn="base" hangingPunct="0">
              <a:spcBef>
                <a:spcPct val="20000"/>
              </a:spcBef>
              <a:spcAft>
                <a:spcPct val="0"/>
              </a:spcAft>
              <a:buClr>
                <a:srgbClr val="008000"/>
              </a:buClr>
              <a:buFont typeface="Wingdings" pitchFamily="2" charset="2"/>
              <a:buChar char="l"/>
              <a:defRPr kumimoji="1" sz="2400">
                <a:solidFill>
                  <a:schemeClr val="tx1"/>
                </a:solidFill>
                <a:latin typeface="+mn-lt"/>
                <a:ea typeface="+mn-ea"/>
              </a:defRPr>
            </a:lvl2pPr>
            <a:lvl3pPr marL="981075" indent="-173038" algn="l" rtl="0" eaLnBrk="0" fontAlgn="base" hangingPunct="0">
              <a:spcBef>
                <a:spcPct val="20000"/>
              </a:spcBef>
              <a:spcAft>
                <a:spcPct val="0"/>
              </a:spcAft>
              <a:buClr>
                <a:srgbClr val="0000FF"/>
              </a:buClr>
              <a:buFont typeface="Wingdings" pitchFamily="2" charset="2"/>
              <a:buChar char="l"/>
              <a:defRPr kumimoji="1" sz="2000">
                <a:solidFill>
                  <a:schemeClr val="tx1"/>
                </a:solidFill>
                <a:latin typeface="+mn-lt"/>
                <a:ea typeface="+mn-ea"/>
              </a:defRPr>
            </a:lvl3pPr>
            <a:lvl4pPr marL="1344613" indent="-184150" algn="l" rtl="0" eaLnBrk="0" fontAlgn="base" hangingPunct="0">
              <a:spcBef>
                <a:spcPct val="20000"/>
              </a:spcBef>
              <a:spcAft>
                <a:spcPct val="0"/>
              </a:spcAft>
              <a:buClr>
                <a:srgbClr val="FF6600"/>
              </a:buClr>
              <a:buFont typeface="Wingdings" pitchFamily="2" charset="2"/>
              <a:buChar char="l"/>
              <a:defRPr kumimoji="1">
                <a:solidFill>
                  <a:schemeClr val="tx1"/>
                </a:solidFill>
                <a:latin typeface="+mn-lt"/>
                <a:ea typeface="+mn-ea"/>
              </a:defRPr>
            </a:lvl4pPr>
            <a:lvl5pPr marL="1708150" indent="-184150" algn="l" rtl="0" eaLnBrk="0" fontAlgn="base" hangingPunct="0">
              <a:spcBef>
                <a:spcPct val="20000"/>
              </a:spcBef>
              <a:spcAft>
                <a:spcPct val="0"/>
              </a:spcAft>
              <a:buClr>
                <a:srgbClr val="6600FF"/>
              </a:buClr>
              <a:buFont typeface="Wingdings" pitchFamily="2" charset="2"/>
              <a:buChar char="l"/>
              <a:defRPr kumimoji="1">
                <a:solidFill>
                  <a:schemeClr val="tx1"/>
                </a:solidFill>
                <a:latin typeface="+mn-lt"/>
                <a:ea typeface="+mn-ea"/>
              </a:defRPr>
            </a:lvl5pPr>
            <a:lvl6pPr marL="21653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6pPr>
            <a:lvl7pPr marL="26225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7pPr>
            <a:lvl8pPr marL="30797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8pPr>
            <a:lvl9pPr marL="35369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9pPr>
          </a:lstStyle>
          <a:p>
            <a:pPr algn="ctr" eaLnBrk="1" hangingPunct="1">
              <a:buFontTx/>
              <a:buNone/>
              <a:defRPr/>
            </a:pPr>
            <a:r>
              <a:rPr lang="en-US" altLang="ja-JP" b="1" dirty="0">
                <a:solidFill>
                  <a:schemeClr val="accent5">
                    <a:lumMod val="50000"/>
                  </a:schemeClr>
                </a:solidFill>
              </a:rPr>
              <a:t>CASE</a:t>
            </a:r>
            <a:r>
              <a:rPr lang="ja-JP" altLang="en-US" b="1" dirty="0">
                <a:solidFill>
                  <a:schemeClr val="accent5">
                    <a:lumMod val="50000"/>
                  </a:schemeClr>
                </a:solidFill>
              </a:rPr>
              <a:t> </a:t>
            </a:r>
            <a:r>
              <a:rPr lang="en-US" altLang="ja-JP" b="1" dirty="0">
                <a:solidFill>
                  <a:schemeClr val="accent5">
                    <a:lumMod val="50000"/>
                  </a:schemeClr>
                </a:solidFill>
              </a:rPr>
              <a:t>STUDY</a:t>
            </a:r>
            <a:r>
              <a:rPr lang="ja-JP" altLang="en-US" b="1" dirty="0">
                <a:solidFill>
                  <a:schemeClr val="accent5">
                    <a:lumMod val="50000"/>
                  </a:schemeClr>
                </a:solidFill>
              </a:rPr>
              <a:t> </a:t>
            </a:r>
            <a:r>
              <a:rPr lang="en-US" altLang="ja-JP" b="1" dirty="0">
                <a:solidFill>
                  <a:schemeClr val="accent5">
                    <a:lumMod val="50000"/>
                  </a:schemeClr>
                </a:solidFill>
              </a:rPr>
              <a:t>2</a:t>
            </a:r>
          </a:p>
        </p:txBody>
      </p:sp>
      <p:sp>
        <p:nvSpPr>
          <p:cNvPr id="4" name="スライド番号プレースホルダー 3"/>
          <p:cNvSpPr>
            <a:spLocks noGrp="1"/>
          </p:cNvSpPr>
          <p:nvPr>
            <p:ph type="sldNum" sz="quarter" idx="11"/>
          </p:nvPr>
        </p:nvSpPr>
        <p:spPr/>
        <p:txBody>
          <a:bodyPr/>
          <a:lstStyle/>
          <a:p>
            <a:pPr algn="ctr">
              <a:defRPr/>
            </a:pPr>
            <a:r>
              <a:rPr lang="en-US" altLang="ja-JP" b="0" dirty="0">
                <a:latin typeface="HGPｺﾞｼｯｸM" pitchFamily="50" charset="-128"/>
                <a:ea typeface="HGPｺﾞｼｯｸM" pitchFamily="50" charset="-128"/>
              </a:rPr>
              <a:t>27</a:t>
            </a:r>
            <a:r>
              <a:rPr lang="en-US" altLang="ja-JP" b="0" dirty="0">
                <a:latin typeface="+mj-lt"/>
              </a:rPr>
              <a:t>/</a:t>
            </a:r>
            <a:r>
              <a:rPr lang="en-US" altLang="ja-JP" b="0" dirty="0">
                <a:latin typeface="HGPｺﾞｼｯｸM" pitchFamily="50" charset="-128"/>
                <a:ea typeface="HGPｺﾞｼｯｸM" pitchFamily="50" charset="-128"/>
              </a:rPr>
              <a:t>30</a:t>
            </a:r>
            <a:endParaRPr lang="en-US" altLang="ja-JP" b="0" dirty="0">
              <a:latin typeface="+mj-lt"/>
            </a:endParaRPr>
          </a:p>
        </p:txBody>
      </p:sp>
      <p:sp>
        <p:nvSpPr>
          <p:cNvPr id="3" name="正方形/長方形 2">
            <a:extLst>
              <a:ext uri="{FF2B5EF4-FFF2-40B4-BE49-F238E27FC236}">
                <a16:creationId xmlns:a16="http://schemas.microsoft.com/office/drawing/2014/main" id="{BF28FCB0-144E-4B0C-9F06-F64ECD6F912C}"/>
              </a:ext>
            </a:extLst>
          </p:cNvPr>
          <p:cNvSpPr/>
          <p:nvPr/>
        </p:nvSpPr>
        <p:spPr>
          <a:xfrm>
            <a:off x="107505" y="908720"/>
            <a:ext cx="8928546" cy="400110"/>
          </a:xfrm>
          <a:prstGeom prst="rect">
            <a:avLst/>
          </a:prstGeom>
        </p:spPr>
        <p:txBody>
          <a:bodyPr wrap="square">
            <a:spAutoFit/>
          </a:bodyPr>
          <a:lstStyle/>
          <a:p>
            <a:pPr>
              <a:buNone/>
            </a:pPr>
            <a:r>
              <a:rPr lang="ja-JP" altLang="en-US" sz="2000" b="1" u="sng" dirty="0">
                <a:solidFill>
                  <a:srgbClr val="0070C0"/>
                </a:solidFill>
                <a:highlight>
                  <a:srgbClr val="FFFFFF"/>
                </a:highlight>
                <a:latin typeface="メイリオ" panose="020B0604030504040204" pitchFamily="50" charset="-128"/>
                <a:ea typeface="メイリオ" panose="020B0604030504040204" pitchFamily="50" charset="-128"/>
                <a:cs typeface="Calibri" panose="020F0502020204030204" pitchFamily="34" charset="0"/>
              </a:rPr>
              <a:t>台湾日発　取引先リスト</a:t>
            </a:r>
            <a:endParaRPr lang="en-US" altLang="ja-JP" sz="2000" b="1" u="sng" dirty="0">
              <a:highlight>
                <a:srgbClr val="FFFFFF"/>
              </a:highlight>
              <a:latin typeface="メイリオ" panose="020B0604030504040204" pitchFamily="50" charset="-128"/>
              <a:ea typeface="メイリオ" panose="020B0604030504040204" pitchFamily="50" charset="-128"/>
              <a:cs typeface="Calibri" panose="020F0502020204030204" pitchFamily="34" charset="0"/>
            </a:endParaRPr>
          </a:p>
        </p:txBody>
      </p:sp>
      <p:pic>
        <p:nvPicPr>
          <p:cNvPr id="11" name="図 10">
            <a:extLst>
              <a:ext uri="{FF2B5EF4-FFF2-40B4-BE49-F238E27FC236}">
                <a16:creationId xmlns:a16="http://schemas.microsoft.com/office/drawing/2014/main" id="{95127410-06E6-4A73-847C-AC7863DDCE18}"/>
              </a:ext>
            </a:extLst>
          </p:cNvPr>
          <p:cNvPicPr>
            <a:picLocks noChangeAspect="1" noChangeArrowheads="1"/>
            <a:extLst>
              <a:ext uri="{84589F7E-364E-4C9E-8A38-B11213B215E9}">
                <a14:cameraTool xmlns:a14="http://schemas.microsoft.com/office/drawing/2010/main" cellRange="$B$2:$H$18"/>
              </a:ext>
            </a:extLst>
          </p:cNvPicPr>
          <p:nvPr/>
        </p:nvPicPr>
        <p:blipFill>
          <a:blip r:embed="rId3"/>
          <a:srcRect/>
          <a:stretch>
            <a:fillRect/>
          </a:stretch>
        </p:blipFill>
        <p:spPr bwMode="auto">
          <a:xfrm>
            <a:off x="67748" y="1464538"/>
            <a:ext cx="9026487" cy="3692654"/>
          </a:xfrm>
          <a:prstGeom prst="rect">
            <a:avLst/>
          </a:prstGeom>
          <a:solidFill>
            <a:srgbClr xmlns:mc="http://schemas.openxmlformats.org/markup-compatibility/2006" xmlns:a14="http://schemas.microsoft.com/office/drawing/2010/main" val="FFFFFF" mc:Ignorable="a14" a14:legacySpreadsheetColorIndex="9"/>
          </a:solidFill>
          <a:ln w="9525">
            <a:noFill/>
            <a:miter lim="800000"/>
            <a:headEnd/>
            <a:tailEnd/>
          </a:ln>
        </p:spPr>
      </p:pic>
    </p:spTree>
    <p:extLst>
      <p:ext uri="{BB962C8B-B14F-4D97-AF65-F5344CB8AC3E}">
        <p14:creationId xmlns:p14="http://schemas.microsoft.com/office/powerpoint/2010/main" val="3779383098"/>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テキスト プレースホルダ 2"/>
          <p:cNvSpPr>
            <a:spLocks noGrp="1"/>
          </p:cNvSpPr>
          <p:nvPr>
            <p:ph type="body" sz="half" idx="1"/>
          </p:nvPr>
        </p:nvSpPr>
        <p:spPr>
          <a:xfrm>
            <a:off x="193798" y="836712"/>
            <a:ext cx="8770690" cy="2155016"/>
          </a:xfrm>
        </p:spPr>
        <p:txBody>
          <a:bodyPr/>
          <a:lstStyle/>
          <a:p>
            <a:pPr>
              <a:buFont typeface="Wingdings" panose="05000000000000000000" pitchFamily="2" charset="2"/>
              <a:buNone/>
            </a:pPr>
            <a:endParaRPr lang="en-US" altLang="ja-JP" sz="2400" dirty="0"/>
          </a:p>
          <a:p>
            <a:pPr>
              <a:buNone/>
            </a:pPr>
            <a:endParaRPr lang="en-US" altLang="ja-JP" sz="2400" dirty="0"/>
          </a:p>
          <a:p>
            <a:pPr>
              <a:buNone/>
            </a:pPr>
            <a:endParaRPr lang="en-US" altLang="ja-JP" sz="2400" dirty="0">
              <a:solidFill>
                <a:srgbClr val="FF0000"/>
              </a:solidFill>
            </a:endParaRPr>
          </a:p>
        </p:txBody>
      </p:sp>
      <p:sp>
        <p:nvSpPr>
          <p:cNvPr id="6" name="Rectangle 2"/>
          <p:cNvSpPr txBox="1">
            <a:spLocks noChangeArrowheads="1"/>
          </p:cNvSpPr>
          <p:nvPr/>
        </p:nvSpPr>
        <p:spPr bwMode="auto">
          <a:xfrm>
            <a:off x="193799" y="2852936"/>
            <a:ext cx="8626674"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65113" indent="-265113" algn="l" rtl="0" eaLnBrk="0" fontAlgn="base" hangingPunct="0">
              <a:spcBef>
                <a:spcPct val="20000"/>
              </a:spcBef>
              <a:spcAft>
                <a:spcPct val="0"/>
              </a:spcAft>
              <a:buClr>
                <a:srgbClr val="FF0000"/>
              </a:buClr>
              <a:buFont typeface="Wingdings" pitchFamily="2" charset="2"/>
              <a:buChar char="l"/>
              <a:defRPr kumimoji="1" sz="2800">
                <a:solidFill>
                  <a:schemeClr val="tx1"/>
                </a:solidFill>
                <a:latin typeface="+mn-lt"/>
                <a:ea typeface="+mn-ea"/>
                <a:cs typeface="+mn-cs"/>
              </a:defRPr>
            </a:lvl1pPr>
            <a:lvl2pPr marL="628650" indent="-184150" algn="l" rtl="0" eaLnBrk="0" fontAlgn="base" hangingPunct="0">
              <a:spcBef>
                <a:spcPct val="20000"/>
              </a:spcBef>
              <a:spcAft>
                <a:spcPct val="0"/>
              </a:spcAft>
              <a:buClr>
                <a:srgbClr val="008000"/>
              </a:buClr>
              <a:buFont typeface="Wingdings" pitchFamily="2" charset="2"/>
              <a:buChar char="l"/>
              <a:defRPr kumimoji="1" sz="2400">
                <a:solidFill>
                  <a:schemeClr val="tx1"/>
                </a:solidFill>
                <a:latin typeface="+mn-lt"/>
                <a:ea typeface="+mn-ea"/>
              </a:defRPr>
            </a:lvl2pPr>
            <a:lvl3pPr marL="981075" indent="-173038" algn="l" rtl="0" eaLnBrk="0" fontAlgn="base" hangingPunct="0">
              <a:spcBef>
                <a:spcPct val="20000"/>
              </a:spcBef>
              <a:spcAft>
                <a:spcPct val="0"/>
              </a:spcAft>
              <a:buClr>
                <a:srgbClr val="0000FF"/>
              </a:buClr>
              <a:buFont typeface="Wingdings" pitchFamily="2" charset="2"/>
              <a:buChar char="l"/>
              <a:defRPr kumimoji="1" sz="2000">
                <a:solidFill>
                  <a:schemeClr val="tx1"/>
                </a:solidFill>
                <a:latin typeface="+mn-lt"/>
                <a:ea typeface="+mn-ea"/>
              </a:defRPr>
            </a:lvl3pPr>
            <a:lvl4pPr marL="1344613" indent="-184150" algn="l" rtl="0" eaLnBrk="0" fontAlgn="base" hangingPunct="0">
              <a:spcBef>
                <a:spcPct val="20000"/>
              </a:spcBef>
              <a:spcAft>
                <a:spcPct val="0"/>
              </a:spcAft>
              <a:buClr>
                <a:srgbClr val="FF6600"/>
              </a:buClr>
              <a:buFont typeface="Wingdings" pitchFamily="2" charset="2"/>
              <a:buChar char="l"/>
              <a:defRPr kumimoji="1">
                <a:solidFill>
                  <a:schemeClr val="tx1"/>
                </a:solidFill>
                <a:latin typeface="+mn-lt"/>
                <a:ea typeface="+mn-ea"/>
              </a:defRPr>
            </a:lvl4pPr>
            <a:lvl5pPr marL="1708150" indent="-184150" algn="l" rtl="0" eaLnBrk="0" fontAlgn="base" hangingPunct="0">
              <a:spcBef>
                <a:spcPct val="20000"/>
              </a:spcBef>
              <a:spcAft>
                <a:spcPct val="0"/>
              </a:spcAft>
              <a:buClr>
                <a:srgbClr val="6600FF"/>
              </a:buClr>
              <a:buFont typeface="Wingdings" pitchFamily="2" charset="2"/>
              <a:buChar char="l"/>
              <a:defRPr kumimoji="1">
                <a:solidFill>
                  <a:schemeClr val="tx1"/>
                </a:solidFill>
                <a:latin typeface="+mn-lt"/>
                <a:ea typeface="+mn-ea"/>
              </a:defRPr>
            </a:lvl5pPr>
            <a:lvl6pPr marL="21653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6pPr>
            <a:lvl7pPr marL="26225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7pPr>
            <a:lvl8pPr marL="30797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8pPr>
            <a:lvl9pPr marL="35369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9pPr>
          </a:lstStyle>
          <a:p>
            <a:pPr algn="ctr" eaLnBrk="1" hangingPunct="1">
              <a:buFontTx/>
              <a:buNone/>
              <a:defRPr/>
            </a:pPr>
            <a:r>
              <a:rPr lang="en-US" altLang="ja-JP" sz="3600" b="1" dirty="0">
                <a:solidFill>
                  <a:schemeClr val="accent5">
                    <a:lumMod val="50000"/>
                  </a:schemeClr>
                </a:solidFill>
              </a:rPr>
              <a:t>5.</a:t>
            </a:r>
            <a:r>
              <a:rPr lang="ja-JP" altLang="en-US" sz="3600" b="1" dirty="0">
                <a:solidFill>
                  <a:schemeClr val="accent5">
                    <a:lumMod val="50000"/>
                  </a:schemeClr>
                </a:solidFill>
              </a:rPr>
              <a:t>その他</a:t>
            </a:r>
            <a:endParaRPr lang="en-US" altLang="ja-JP" sz="3600" b="1" dirty="0">
              <a:solidFill>
                <a:schemeClr val="accent5">
                  <a:lumMod val="50000"/>
                </a:schemeClr>
              </a:solidFill>
            </a:endParaRPr>
          </a:p>
          <a:p>
            <a:pPr algn="ctr" eaLnBrk="1" hangingPunct="1">
              <a:buNone/>
              <a:defRPr/>
            </a:pPr>
            <a:r>
              <a:rPr lang="ja-JP" altLang="en-US" sz="3200" b="1" dirty="0">
                <a:solidFill>
                  <a:schemeClr val="accent5">
                    <a:lumMod val="50000"/>
                  </a:schemeClr>
                </a:solidFill>
                <a:latin typeface="Meiryo UI" panose="020B0604030504040204" pitchFamily="50" charset="-128"/>
                <a:ea typeface="Meiryo UI" panose="020B0604030504040204" pitchFamily="50" charset="-128"/>
              </a:rPr>
              <a:t>（</a:t>
            </a:r>
            <a:r>
              <a:rPr lang="ja-JP" altLang="en-US" sz="3200" b="1" dirty="0">
                <a:solidFill>
                  <a:schemeClr val="accent5">
                    <a:lumMod val="50000"/>
                  </a:schemeClr>
                </a:solidFill>
              </a:rPr>
              <a:t>独禁法コンプライアンス</a:t>
            </a:r>
            <a:r>
              <a:rPr lang="ja-JP" altLang="en-US" sz="3200" b="1" dirty="0">
                <a:solidFill>
                  <a:schemeClr val="accent5">
                    <a:lumMod val="50000"/>
                  </a:schemeClr>
                </a:solidFill>
                <a:latin typeface="Meiryo UI" panose="020B0604030504040204" pitchFamily="50" charset="-128"/>
                <a:ea typeface="Meiryo UI" panose="020B0604030504040204" pitchFamily="50" charset="-128"/>
              </a:rPr>
              <a:t>記録用紙申請）</a:t>
            </a:r>
            <a:endParaRPr lang="en-US" altLang="ja-JP" sz="3200" b="1" dirty="0">
              <a:solidFill>
                <a:schemeClr val="accent5">
                  <a:lumMod val="50000"/>
                </a:schemeClr>
              </a:solidFill>
              <a:latin typeface="Meiryo UI" panose="020B0604030504040204" pitchFamily="50" charset="-128"/>
              <a:ea typeface="Meiryo UI" panose="020B0604030504040204" pitchFamily="50" charset="-128"/>
            </a:endParaRPr>
          </a:p>
          <a:p>
            <a:pPr algn="ctr" eaLnBrk="1" hangingPunct="1">
              <a:buFontTx/>
              <a:buNone/>
              <a:defRPr/>
            </a:pPr>
            <a:endParaRPr lang="en-US" altLang="ja-JP" sz="3600" b="1" dirty="0">
              <a:solidFill>
                <a:schemeClr val="accent5">
                  <a:lumMod val="50000"/>
                </a:schemeClr>
              </a:solidFill>
            </a:endParaRPr>
          </a:p>
        </p:txBody>
      </p:sp>
      <p:sp>
        <p:nvSpPr>
          <p:cNvPr id="5" name="スライド番号プレースホルダー 3"/>
          <p:cNvSpPr>
            <a:spLocks noGrp="1"/>
          </p:cNvSpPr>
          <p:nvPr>
            <p:ph type="sldNum" sz="quarter" idx="11"/>
          </p:nvPr>
        </p:nvSpPr>
        <p:spPr>
          <a:xfrm>
            <a:off x="8350250" y="6381750"/>
            <a:ext cx="685800" cy="334963"/>
          </a:xfrm>
        </p:spPr>
        <p:txBody>
          <a:bodyPr/>
          <a:lstStyle/>
          <a:p>
            <a:pPr algn="ctr">
              <a:defRPr/>
            </a:pPr>
            <a:r>
              <a:rPr lang="en-US" altLang="ja-JP" b="0" dirty="0">
                <a:latin typeface="HGPｺﾞｼｯｸM" pitchFamily="50" charset="-128"/>
                <a:ea typeface="HGPｺﾞｼｯｸM" pitchFamily="50" charset="-128"/>
              </a:rPr>
              <a:t>28/30</a:t>
            </a:r>
          </a:p>
        </p:txBody>
      </p:sp>
    </p:spTree>
    <p:extLst>
      <p:ext uri="{BB962C8B-B14F-4D97-AF65-F5344CB8AC3E}">
        <p14:creationId xmlns:p14="http://schemas.microsoft.com/office/powerpoint/2010/main" val="4041093320"/>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コンテンツ プレースホルダ 2"/>
          <p:cNvSpPr>
            <a:spLocks noGrp="1"/>
          </p:cNvSpPr>
          <p:nvPr>
            <p:ph idx="1"/>
          </p:nvPr>
        </p:nvSpPr>
        <p:spPr>
          <a:xfrm>
            <a:off x="284037" y="116632"/>
            <a:ext cx="8856662" cy="64928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buFontTx/>
              <a:buNone/>
            </a:pPr>
            <a:r>
              <a:rPr lang="ja-JP" altLang="en-US" b="1" kern="1200" dirty="0">
                <a:solidFill>
                  <a:schemeClr val="accent5">
                    <a:lumMod val="50000"/>
                  </a:schemeClr>
                </a:solidFill>
              </a:rPr>
              <a:t>独禁法コンプライアンス記録用紙</a:t>
            </a:r>
          </a:p>
        </p:txBody>
      </p:sp>
      <p:sp>
        <p:nvSpPr>
          <p:cNvPr id="37893" name="角丸四角形 5"/>
          <p:cNvSpPr>
            <a:spLocks noChangeArrowheads="1"/>
          </p:cNvSpPr>
          <p:nvPr/>
        </p:nvSpPr>
        <p:spPr bwMode="auto">
          <a:xfrm>
            <a:off x="359569" y="1381504"/>
            <a:ext cx="8424862" cy="1328023"/>
          </a:xfrm>
          <a:prstGeom prst="roundRect">
            <a:avLst>
              <a:gd name="adj" fmla="val 16667"/>
            </a:avLst>
          </a:prstGeom>
          <a:solidFill>
            <a:schemeClr val="accent1">
              <a:alpha val="34117"/>
            </a:schemeClr>
          </a:solidFill>
          <a:ln w="9525" algn="ctr">
            <a:solidFill>
              <a:srgbClr val="0000FF"/>
            </a:solidFill>
            <a:round/>
            <a:headEnd/>
            <a:tailEnd type="triangle" w="med" len="med"/>
          </a:ln>
        </p:spPr>
        <p:txBody>
          <a:bodyPr wrap="square">
            <a:spAutoFit/>
          </a:bodyPr>
          <a:lstStyle>
            <a:lvl1pPr>
              <a:defRPr sz="1400">
                <a:solidFill>
                  <a:schemeClr val="tx1"/>
                </a:solidFill>
                <a:latin typeface="Tahoma" pitchFamily="34" charset="0"/>
                <a:ea typeface="ＭＳ Ｐゴシック" pitchFamily="50" charset="-128"/>
              </a:defRPr>
            </a:lvl1pPr>
            <a:lvl2pPr marL="742950" indent="-285750">
              <a:defRPr sz="1400">
                <a:solidFill>
                  <a:schemeClr val="tx1"/>
                </a:solidFill>
                <a:latin typeface="Tahoma" pitchFamily="34" charset="0"/>
                <a:ea typeface="ＭＳ Ｐゴシック" pitchFamily="50" charset="-128"/>
              </a:defRPr>
            </a:lvl2pPr>
            <a:lvl3pPr marL="1143000" indent="-228600">
              <a:defRPr sz="1400">
                <a:solidFill>
                  <a:schemeClr val="tx1"/>
                </a:solidFill>
                <a:latin typeface="Tahoma" pitchFamily="34" charset="0"/>
                <a:ea typeface="ＭＳ Ｐゴシック" pitchFamily="50" charset="-128"/>
              </a:defRPr>
            </a:lvl3pPr>
            <a:lvl4pPr marL="1600200" indent="-228600">
              <a:defRPr sz="1400">
                <a:solidFill>
                  <a:schemeClr val="tx1"/>
                </a:solidFill>
                <a:latin typeface="Tahoma" pitchFamily="34" charset="0"/>
                <a:ea typeface="ＭＳ Ｐゴシック" pitchFamily="50" charset="-128"/>
              </a:defRPr>
            </a:lvl4pPr>
            <a:lvl5pPr marL="2057400" indent="-228600">
              <a:defRPr sz="1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9pPr>
          </a:lstStyle>
          <a:p>
            <a:r>
              <a:rPr lang="ja-JP" altLang="en-US" sz="2400" b="1" dirty="0">
                <a:latin typeface="ＭＳ Ｐゴシック" pitchFamily="50" charset="-128"/>
              </a:rPr>
              <a:t>やむを得ず競合他社と会う（あるいは会う可能性がある）場合、自らが独禁法に抵触することがなかったこと（無実）を証明するために、その事実を記録し残すこと。</a:t>
            </a:r>
          </a:p>
        </p:txBody>
      </p:sp>
      <p:sp>
        <p:nvSpPr>
          <p:cNvPr id="10" name="角丸四角形 5"/>
          <p:cNvSpPr>
            <a:spLocks noChangeArrowheads="1"/>
          </p:cNvSpPr>
          <p:nvPr/>
        </p:nvSpPr>
        <p:spPr bwMode="auto">
          <a:xfrm>
            <a:off x="357189" y="3323655"/>
            <a:ext cx="8424862" cy="1055608"/>
          </a:xfrm>
          <a:prstGeom prst="roundRect">
            <a:avLst>
              <a:gd name="adj" fmla="val 16667"/>
            </a:avLst>
          </a:prstGeom>
          <a:solidFill>
            <a:schemeClr val="accent1">
              <a:alpha val="34117"/>
            </a:schemeClr>
          </a:solidFill>
          <a:ln w="9525" algn="ctr">
            <a:solidFill>
              <a:srgbClr val="0000FF"/>
            </a:solidFill>
            <a:round/>
            <a:headEnd/>
            <a:tailEnd type="triangle" w="med" len="med"/>
          </a:ln>
        </p:spPr>
        <p:txBody>
          <a:bodyPr wrap="square">
            <a:spAutoFit/>
          </a:bodyPr>
          <a:lstStyle>
            <a:lvl1pPr>
              <a:defRPr sz="1400">
                <a:solidFill>
                  <a:schemeClr val="tx1"/>
                </a:solidFill>
                <a:latin typeface="Tahoma" pitchFamily="34" charset="0"/>
                <a:ea typeface="ＭＳ Ｐゴシック" pitchFamily="50" charset="-128"/>
              </a:defRPr>
            </a:lvl1pPr>
            <a:lvl2pPr marL="742950" indent="-285750">
              <a:defRPr sz="1400">
                <a:solidFill>
                  <a:schemeClr val="tx1"/>
                </a:solidFill>
                <a:latin typeface="Tahoma" pitchFamily="34" charset="0"/>
                <a:ea typeface="ＭＳ Ｐゴシック" pitchFamily="50" charset="-128"/>
              </a:defRPr>
            </a:lvl2pPr>
            <a:lvl3pPr marL="1143000" indent="-228600">
              <a:defRPr sz="1400">
                <a:solidFill>
                  <a:schemeClr val="tx1"/>
                </a:solidFill>
                <a:latin typeface="Tahoma" pitchFamily="34" charset="0"/>
                <a:ea typeface="ＭＳ Ｐゴシック" pitchFamily="50" charset="-128"/>
              </a:defRPr>
            </a:lvl3pPr>
            <a:lvl4pPr marL="1600200" indent="-228600">
              <a:defRPr sz="1400">
                <a:solidFill>
                  <a:schemeClr val="tx1"/>
                </a:solidFill>
                <a:latin typeface="Tahoma" pitchFamily="34" charset="0"/>
                <a:ea typeface="ＭＳ Ｐゴシック" pitchFamily="50" charset="-128"/>
              </a:defRPr>
            </a:lvl4pPr>
            <a:lvl5pPr marL="2057400" indent="-228600">
              <a:defRPr sz="1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1400">
                <a:solidFill>
                  <a:schemeClr val="tx1"/>
                </a:solidFill>
                <a:latin typeface="Tahoma" pitchFamily="34" charset="0"/>
                <a:ea typeface="ＭＳ Ｐゴシック" pitchFamily="50" charset="-128"/>
              </a:defRPr>
            </a:lvl9pPr>
          </a:lstStyle>
          <a:p>
            <a:pPr algn="ctr"/>
            <a:r>
              <a:rPr lang="ja-JP" altLang="en-US" sz="2400" b="1" u="sng" dirty="0">
                <a:solidFill>
                  <a:srgbClr val="FF0000"/>
                </a:solidFill>
                <a:effectLst>
                  <a:outerShdw blurRad="38100" dist="38100" dir="2700000" algn="tl">
                    <a:srgbClr val="000000">
                      <a:alpha val="43137"/>
                    </a:srgbClr>
                  </a:outerShdw>
                </a:effectLst>
                <a:latin typeface="ＭＳ Ｐゴシック" pitchFamily="50" charset="-128"/>
              </a:rPr>
              <a:t>このルールは独占禁止法順守のグローバル</a:t>
            </a:r>
            <a:endParaRPr lang="en-US" altLang="ja-JP" sz="2400" b="1" u="sng" dirty="0">
              <a:solidFill>
                <a:srgbClr val="FF0000"/>
              </a:solidFill>
              <a:effectLst>
                <a:outerShdw blurRad="38100" dist="38100" dir="2700000" algn="tl">
                  <a:srgbClr val="000000">
                    <a:alpha val="43137"/>
                  </a:srgbClr>
                </a:outerShdw>
              </a:effectLst>
              <a:latin typeface="ＭＳ Ｐゴシック" pitchFamily="50" charset="-128"/>
            </a:endParaRPr>
          </a:p>
          <a:p>
            <a:pPr algn="ctr"/>
            <a:r>
              <a:rPr lang="ja-JP" altLang="en-US" sz="2400" b="1" u="sng" dirty="0">
                <a:solidFill>
                  <a:srgbClr val="FF0000"/>
                </a:solidFill>
                <a:effectLst>
                  <a:outerShdw blurRad="38100" dist="38100" dir="2700000" algn="tl">
                    <a:srgbClr val="000000">
                      <a:alpha val="43137"/>
                    </a:srgbClr>
                  </a:outerShdw>
                </a:effectLst>
                <a:latin typeface="ＭＳ Ｐゴシック" pitchFamily="50" charset="-128"/>
              </a:rPr>
              <a:t>スタンダードであり、皆さんに適用されます</a:t>
            </a:r>
            <a:r>
              <a:rPr lang="ja-JP" altLang="en-US" sz="3200" b="1" u="sng" dirty="0">
                <a:solidFill>
                  <a:srgbClr val="FF0000"/>
                </a:solidFill>
                <a:effectLst>
                  <a:outerShdw blurRad="38100" dist="38100" dir="2700000" algn="tl">
                    <a:srgbClr val="000000">
                      <a:alpha val="43137"/>
                    </a:srgbClr>
                  </a:outerShdw>
                </a:effectLst>
                <a:latin typeface="ＭＳ Ｐゴシック" pitchFamily="50" charset="-128"/>
              </a:rPr>
              <a:t>　　　　　</a:t>
            </a:r>
          </a:p>
        </p:txBody>
      </p:sp>
      <p:sp>
        <p:nvSpPr>
          <p:cNvPr id="2" name="テキスト ボックス 1"/>
          <p:cNvSpPr txBox="1"/>
          <p:nvPr/>
        </p:nvSpPr>
        <p:spPr>
          <a:xfrm>
            <a:off x="359568" y="893028"/>
            <a:ext cx="1260103" cy="461665"/>
          </a:xfrm>
          <a:prstGeom prst="rect">
            <a:avLst/>
          </a:prstGeom>
          <a:noFill/>
        </p:spPr>
        <p:txBody>
          <a:bodyPr wrap="square" rtlCol="0">
            <a:spAutoFit/>
          </a:bodyPr>
          <a:lstStyle/>
          <a:p>
            <a:r>
              <a:rPr kumimoji="1" lang="en-US" altLang="ja-JP" sz="2400" b="1" dirty="0"/>
              <a:t>【</a:t>
            </a:r>
            <a:r>
              <a:rPr kumimoji="1" lang="ja-JP" altLang="en-US" sz="2400" b="1" dirty="0"/>
              <a:t>目的</a:t>
            </a:r>
            <a:r>
              <a:rPr kumimoji="1" lang="en-US" altLang="ja-JP" sz="2400" b="1" dirty="0"/>
              <a:t>】</a:t>
            </a:r>
            <a:endParaRPr kumimoji="1" lang="ja-JP" altLang="en-US" sz="2400" b="1" dirty="0"/>
          </a:p>
        </p:txBody>
      </p:sp>
      <p:sp>
        <p:nvSpPr>
          <p:cNvPr id="7" name="スライド番号プレースホルダ 7"/>
          <p:cNvSpPr>
            <a:spLocks noGrp="1"/>
          </p:cNvSpPr>
          <p:nvPr>
            <p:ph type="sldNum" sz="quarter" idx="11"/>
          </p:nvPr>
        </p:nvSpPr>
        <p:spPr>
          <a:xfrm>
            <a:off x="8350250" y="6381750"/>
            <a:ext cx="685800" cy="334963"/>
          </a:xfrm>
        </p:spPr>
        <p:txBody>
          <a:bodyPr/>
          <a:lstStyle/>
          <a:p>
            <a:pPr>
              <a:defRPr/>
            </a:pPr>
            <a:r>
              <a:rPr lang="en-US" altLang="ja-JP" dirty="0"/>
              <a:t>29/30</a:t>
            </a:r>
          </a:p>
        </p:txBody>
      </p:sp>
      <p:sp>
        <p:nvSpPr>
          <p:cNvPr id="8" name="正方形/長方形 7">
            <a:extLst>
              <a:ext uri="{FF2B5EF4-FFF2-40B4-BE49-F238E27FC236}">
                <a16:creationId xmlns:a16="http://schemas.microsoft.com/office/drawing/2014/main" id="{7B7F4CFD-F0EA-4C95-8629-FB66714838EF}"/>
              </a:ext>
            </a:extLst>
          </p:cNvPr>
          <p:cNvSpPr/>
          <p:nvPr/>
        </p:nvSpPr>
        <p:spPr>
          <a:xfrm>
            <a:off x="357189" y="4930478"/>
            <a:ext cx="8424862" cy="830997"/>
          </a:xfrm>
          <a:prstGeom prst="rect">
            <a:avLst/>
          </a:prstGeom>
        </p:spPr>
        <p:txBody>
          <a:bodyPr wrap="square">
            <a:spAutoFit/>
          </a:bodyPr>
          <a:lstStyle/>
          <a:p>
            <a:r>
              <a:rPr lang="ja-JP" altLang="en-US" sz="2400" dirty="0">
                <a:ea typeface="ＭＳ ゴシック" panose="020B0609070205080204" pitchFamily="49" charset="-128"/>
                <a:cs typeface="ＭＳ Ｐゴシック" panose="020B0600070205080204" pitchFamily="50" charset="-128"/>
              </a:rPr>
              <a:t>但し、</a:t>
            </a:r>
            <a:r>
              <a:rPr lang="ja-JP" altLang="ja-JP" sz="2400" dirty="0">
                <a:ea typeface="ＭＳ ゴシック" panose="020B0609070205080204" pitchFamily="49" charset="-128"/>
                <a:cs typeface="ＭＳ Ｐゴシック" panose="020B0600070205080204" pitchFamily="50" charset="-128"/>
              </a:rPr>
              <a:t>記録用紙を提出さえすれば何をしても良いということではないので注意！！</a:t>
            </a:r>
            <a:endParaRPr lang="ja-JP" altLang="en-US" sz="2400" dirty="0"/>
          </a:p>
        </p:txBody>
      </p:sp>
    </p:spTree>
    <p:extLst>
      <p:ext uri="{BB962C8B-B14F-4D97-AF65-F5344CB8AC3E}">
        <p14:creationId xmlns:p14="http://schemas.microsoft.com/office/powerpoint/2010/main" val="3207906719"/>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 name="テキスト ボックス 15"/>
          <p:cNvSpPr txBox="1"/>
          <p:nvPr/>
        </p:nvSpPr>
        <p:spPr>
          <a:xfrm>
            <a:off x="467544" y="2060848"/>
            <a:ext cx="8280920" cy="461665"/>
          </a:xfrm>
          <a:prstGeom prst="rect">
            <a:avLst/>
          </a:prstGeom>
          <a:noFill/>
        </p:spPr>
        <p:txBody>
          <a:bodyPr wrap="square" rtlCol="0">
            <a:spAutoFit/>
          </a:bodyPr>
          <a:lstStyle/>
          <a:p>
            <a:endParaRPr kumimoji="1" lang="ja-JP" altLang="en-US" sz="2400" dirty="0"/>
          </a:p>
        </p:txBody>
      </p:sp>
      <p:sp>
        <p:nvSpPr>
          <p:cNvPr id="7" name="スライド番号プレースホルダー 3"/>
          <p:cNvSpPr>
            <a:spLocks noGrp="1"/>
          </p:cNvSpPr>
          <p:nvPr>
            <p:ph type="sldNum" sz="quarter" idx="11"/>
          </p:nvPr>
        </p:nvSpPr>
        <p:spPr>
          <a:xfrm>
            <a:off x="8350250" y="6381750"/>
            <a:ext cx="685800" cy="334963"/>
          </a:xfrm>
        </p:spPr>
        <p:txBody>
          <a:bodyPr/>
          <a:lstStyle/>
          <a:p>
            <a:pPr algn="ctr">
              <a:defRPr/>
            </a:pPr>
            <a:fld id="{7E3FAA33-83D2-4ED2-A986-FE9E8F62E594}" type="slidenum">
              <a:rPr lang="en-US" altLang="ja-JP" b="0" smtClean="0">
                <a:latin typeface="HGPｺﾞｼｯｸM" pitchFamily="50" charset="-128"/>
                <a:ea typeface="HGPｺﾞｼｯｸM" pitchFamily="50" charset="-128"/>
              </a:rPr>
              <a:pPr algn="ctr">
                <a:defRPr/>
              </a:pPr>
              <a:t>3</a:t>
            </a:fld>
            <a:r>
              <a:rPr lang="en-US" altLang="ja-JP" b="0" dirty="0">
                <a:latin typeface="HGPｺﾞｼｯｸM" pitchFamily="50" charset="-128"/>
                <a:ea typeface="HGPｺﾞｼｯｸM" pitchFamily="50" charset="-128"/>
              </a:rPr>
              <a:t>/30</a:t>
            </a:r>
          </a:p>
        </p:txBody>
      </p:sp>
      <p:sp>
        <p:nvSpPr>
          <p:cNvPr id="9" name="Rectangle 2"/>
          <p:cNvSpPr txBox="1">
            <a:spLocks noChangeArrowheads="1"/>
          </p:cNvSpPr>
          <p:nvPr/>
        </p:nvSpPr>
        <p:spPr bwMode="auto">
          <a:xfrm>
            <a:off x="547888" y="72195"/>
            <a:ext cx="777716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65113" indent="-265113" algn="l" rtl="0" eaLnBrk="0" fontAlgn="base" hangingPunct="0">
              <a:spcBef>
                <a:spcPct val="20000"/>
              </a:spcBef>
              <a:spcAft>
                <a:spcPct val="0"/>
              </a:spcAft>
              <a:buClr>
                <a:srgbClr val="FF0000"/>
              </a:buClr>
              <a:buFont typeface="Wingdings" pitchFamily="2" charset="2"/>
              <a:buChar char="l"/>
              <a:defRPr kumimoji="1" sz="2800">
                <a:solidFill>
                  <a:schemeClr val="tx1"/>
                </a:solidFill>
                <a:latin typeface="+mn-lt"/>
                <a:ea typeface="+mn-ea"/>
                <a:cs typeface="+mn-cs"/>
              </a:defRPr>
            </a:lvl1pPr>
            <a:lvl2pPr marL="628650" indent="-184150" algn="l" rtl="0" eaLnBrk="0" fontAlgn="base" hangingPunct="0">
              <a:spcBef>
                <a:spcPct val="20000"/>
              </a:spcBef>
              <a:spcAft>
                <a:spcPct val="0"/>
              </a:spcAft>
              <a:buClr>
                <a:srgbClr val="008000"/>
              </a:buClr>
              <a:buFont typeface="Wingdings" pitchFamily="2" charset="2"/>
              <a:buChar char="l"/>
              <a:defRPr kumimoji="1" sz="2400">
                <a:solidFill>
                  <a:schemeClr val="tx1"/>
                </a:solidFill>
                <a:latin typeface="+mn-lt"/>
                <a:ea typeface="+mn-ea"/>
              </a:defRPr>
            </a:lvl2pPr>
            <a:lvl3pPr marL="981075" indent="-173038" algn="l" rtl="0" eaLnBrk="0" fontAlgn="base" hangingPunct="0">
              <a:spcBef>
                <a:spcPct val="20000"/>
              </a:spcBef>
              <a:spcAft>
                <a:spcPct val="0"/>
              </a:spcAft>
              <a:buClr>
                <a:srgbClr val="0000FF"/>
              </a:buClr>
              <a:buFont typeface="Wingdings" pitchFamily="2" charset="2"/>
              <a:buChar char="l"/>
              <a:defRPr kumimoji="1" sz="2000">
                <a:solidFill>
                  <a:schemeClr val="tx1"/>
                </a:solidFill>
                <a:latin typeface="+mn-lt"/>
                <a:ea typeface="+mn-ea"/>
              </a:defRPr>
            </a:lvl3pPr>
            <a:lvl4pPr marL="1344613" indent="-184150" algn="l" rtl="0" eaLnBrk="0" fontAlgn="base" hangingPunct="0">
              <a:spcBef>
                <a:spcPct val="20000"/>
              </a:spcBef>
              <a:spcAft>
                <a:spcPct val="0"/>
              </a:spcAft>
              <a:buClr>
                <a:srgbClr val="FF6600"/>
              </a:buClr>
              <a:buFont typeface="Wingdings" pitchFamily="2" charset="2"/>
              <a:buChar char="l"/>
              <a:defRPr kumimoji="1">
                <a:solidFill>
                  <a:schemeClr val="tx1"/>
                </a:solidFill>
                <a:latin typeface="+mn-lt"/>
                <a:ea typeface="+mn-ea"/>
              </a:defRPr>
            </a:lvl4pPr>
            <a:lvl5pPr marL="1708150" indent="-184150" algn="l" rtl="0" eaLnBrk="0" fontAlgn="base" hangingPunct="0">
              <a:spcBef>
                <a:spcPct val="20000"/>
              </a:spcBef>
              <a:spcAft>
                <a:spcPct val="0"/>
              </a:spcAft>
              <a:buClr>
                <a:srgbClr val="6600FF"/>
              </a:buClr>
              <a:buFont typeface="Wingdings" pitchFamily="2" charset="2"/>
              <a:buChar char="l"/>
              <a:defRPr kumimoji="1">
                <a:solidFill>
                  <a:schemeClr val="tx1"/>
                </a:solidFill>
                <a:latin typeface="+mn-lt"/>
                <a:ea typeface="+mn-ea"/>
              </a:defRPr>
            </a:lvl5pPr>
            <a:lvl6pPr marL="21653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6pPr>
            <a:lvl7pPr marL="26225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7pPr>
            <a:lvl8pPr marL="30797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8pPr>
            <a:lvl9pPr marL="35369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9pPr>
          </a:lstStyle>
          <a:p>
            <a:pPr algn="ctr" eaLnBrk="1" hangingPunct="1">
              <a:buFontTx/>
              <a:buNone/>
              <a:defRPr/>
            </a:pPr>
            <a:r>
              <a:rPr lang="en-US" altLang="ja-JP" b="1" dirty="0">
                <a:solidFill>
                  <a:schemeClr val="accent5">
                    <a:lumMod val="50000"/>
                  </a:schemeClr>
                </a:solidFill>
              </a:rPr>
              <a:t>Agenda</a:t>
            </a:r>
            <a:endParaRPr lang="ja-JP" altLang="en-US" b="1" dirty="0">
              <a:solidFill>
                <a:schemeClr val="accent5">
                  <a:lumMod val="50000"/>
                </a:schemeClr>
              </a:solidFill>
            </a:endParaRPr>
          </a:p>
        </p:txBody>
      </p:sp>
      <p:sp>
        <p:nvSpPr>
          <p:cNvPr id="10" name="Rectangle 10"/>
          <p:cNvSpPr/>
          <p:nvPr/>
        </p:nvSpPr>
        <p:spPr>
          <a:xfrm rot="21372129">
            <a:off x="255590" y="1118742"/>
            <a:ext cx="8667294" cy="4567852"/>
          </a:xfrm>
          <a:prstGeom prst="rect">
            <a:avLst/>
          </a:prstGeom>
          <a:solidFill>
            <a:srgbClr val="6773B6">
              <a:alpha val="45098"/>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11"/>
          <p:cNvSpPr/>
          <p:nvPr/>
        </p:nvSpPr>
        <p:spPr>
          <a:xfrm>
            <a:off x="131064" y="836712"/>
            <a:ext cx="8916345" cy="4248472"/>
          </a:xfrm>
          <a:prstGeom prst="rect">
            <a:avLst/>
          </a:prstGeom>
          <a:solidFill>
            <a:srgbClr val="FFFFFF"/>
          </a:solidFill>
          <a:ln w="19050">
            <a:noFill/>
          </a:ln>
          <a:effectLst>
            <a:outerShdw blurRad="63500" algn="ctr" rotWithShape="0">
              <a:schemeClr val="tx2"/>
            </a:outerShdw>
          </a:effectLst>
        </p:spPr>
        <p:style>
          <a:lnRef idx="2">
            <a:schemeClr val="accent1">
              <a:shade val="50000"/>
            </a:schemeClr>
          </a:lnRef>
          <a:fillRef idx="1">
            <a:schemeClr val="accent1"/>
          </a:fillRef>
          <a:effectRef idx="0">
            <a:schemeClr val="accent1"/>
          </a:effectRef>
          <a:fontRef idx="minor">
            <a:schemeClr val="lt1"/>
          </a:fontRef>
        </p:style>
        <p:txBody>
          <a:bodyPr tIns="182880" rIns="182880" bIns="91440" rtlCol="0" anchor="ctr" anchorCtr="0"/>
          <a:lstStyle/>
          <a:p>
            <a:pPr marL="228600">
              <a:spcBef>
                <a:spcPts val="300"/>
              </a:spcBef>
              <a:spcAft>
                <a:spcPts val="400"/>
              </a:spcAft>
              <a:buClr>
                <a:schemeClr val="accent1"/>
              </a:buClr>
            </a:pPr>
            <a:endParaRPr lang="en-US" altLang="ja-JP" sz="28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pPr marL="228600">
              <a:spcBef>
                <a:spcPts val="300"/>
              </a:spcBef>
              <a:spcAft>
                <a:spcPts val="400"/>
              </a:spcAft>
              <a:buClr>
                <a:schemeClr val="accent1"/>
              </a:buClr>
            </a:pPr>
            <a:endParaRPr lang="en-US" altLang="ja-JP" sz="2800" b="1"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pPr marL="228600">
              <a:spcBef>
                <a:spcPts val="300"/>
              </a:spcBef>
              <a:spcAft>
                <a:spcPts val="400"/>
              </a:spcAft>
              <a:buClr>
                <a:schemeClr val="accent1"/>
              </a:buClr>
            </a:pPr>
            <a:r>
              <a:rPr lang="en-US" altLang="ja-JP" sz="2800" b="1" dirty="0">
                <a:solidFill>
                  <a:schemeClr val="tx1"/>
                </a:solidFill>
                <a:latin typeface="Meiryo UI" panose="020B0604030504040204" pitchFamily="50" charset="-128"/>
                <a:ea typeface="Meiryo UI" panose="020B0604030504040204" pitchFamily="50" charset="-128"/>
                <a:cs typeface="Arial" panose="020B0604020202020204" pitchFamily="34" charset="0"/>
              </a:rPr>
              <a:t>1.</a:t>
            </a:r>
            <a:r>
              <a:rPr lang="ja-JP" altLang="en-US" sz="2800" b="1" dirty="0">
                <a:solidFill>
                  <a:schemeClr val="tx1"/>
                </a:solidFill>
                <a:latin typeface="Meiryo UI" panose="020B0604030504040204" pitchFamily="50" charset="-128"/>
                <a:ea typeface="Meiryo UI" panose="020B0604030504040204" pitchFamily="50" charset="-128"/>
                <a:cs typeface="Arial" panose="020B0604020202020204" pitchFamily="34" charset="0"/>
              </a:rPr>
              <a:t>当社現状</a:t>
            </a:r>
            <a:endParaRPr lang="en-US" altLang="ja-JP" sz="2800" b="1"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pPr marL="228600">
              <a:spcBef>
                <a:spcPts val="300"/>
              </a:spcBef>
              <a:spcAft>
                <a:spcPts val="400"/>
              </a:spcAft>
              <a:buClr>
                <a:schemeClr val="accent1"/>
              </a:buClr>
            </a:pPr>
            <a:r>
              <a:rPr lang="en-US" altLang="ja-JP" sz="2800" b="1" dirty="0">
                <a:solidFill>
                  <a:schemeClr val="tx1"/>
                </a:solidFill>
                <a:latin typeface="Meiryo UI" panose="020B0604030504040204" pitchFamily="50" charset="-128"/>
                <a:ea typeface="Meiryo UI" panose="020B0604030504040204" pitchFamily="50" charset="-128"/>
                <a:cs typeface="Arial" panose="020B0604020202020204" pitchFamily="34" charset="0"/>
              </a:rPr>
              <a:t>2.</a:t>
            </a:r>
            <a:r>
              <a:rPr lang="ja-JP" altLang="en-US" sz="2800" b="1" dirty="0">
                <a:solidFill>
                  <a:schemeClr val="tx1"/>
                </a:solidFill>
                <a:latin typeface="Meiryo UI" panose="020B0604030504040204" pitchFamily="50" charset="-128"/>
                <a:ea typeface="Meiryo UI" panose="020B0604030504040204" pitchFamily="50" charset="-128"/>
              </a:rPr>
              <a:t>過去案件の振り返り</a:t>
            </a:r>
            <a:endParaRPr lang="en-US" altLang="ja-JP" sz="2800" b="1" dirty="0">
              <a:solidFill>
                <a:schemeClr val="tx1"/>
              </a:solidFill>
              <a:latin typeface="Meiryo UI" panose="020B0604030504040204" pitchFamily="50" charset="-128"/>
              <a:ea typeface="Meiryo UI" panose="020B0604030504040204" pitchFamily="50" charset="-128"/>
            </a:endParaRPr>
          </a:p>
          <a:p>
            <a:pPr marL="228600">
              <a:spcBef>
                <a:spcPts val="300"/>
              </a:spcBef>
              <a:spcAft>
                <a:spcPts val="400"/>
              </a:spcAft>
              <a:buClr>
                <a:schemeClr val="accent1"/>
              </a:buClr>
            </a:pPr>
            <a:r>
              <a:rPr lang="en-US" altLang="ja-JP" sz="2800" b="1" dirty="0">
                <a:solidFill>
                  <a:schemeClr val="tx1"/>
                </a:solidFill>
                <a:latin typeface="Meiryo UI" panose="020B0604030504040204" pitchFamily="50" charset="-128"/>
                <a:ea typeface="Meiryo UI" panose="020B0604030504040204" pitchFamily="50" charset="-128"/>
              </a:rPr>
              <a:t>3.</a:t>
            </a:r>
            <a:r>
              <a:rPr lang="ja-JP" altLang="en-US" sz="2800" b="1" dirty="0">
                <a:solidFill>
                  <a:schemeClr val="tx1"/>
                </a:solidFill>
                <a:latin typeface="Meiryo UI" panose="020B0604030504040204" pitchFamily="50" charset="-128"/>
                <a:ea typeface="Meiryo UI" panose="020B0604030504040204" pitchFamily="50" charset="-128"/>
              </a:rPr>
              <a:t>独禁法上の重要ポイント</a:t>
            </a:r>
            <a:r>
              <a:rPr lang="en-US" altLang="ja-JP" sz="2800" b="1" dirty="0">
                <a:solidFill>
                  <a:schemeClr val="tx1"/>
                </a:solidFill>
                <a:latin typeface="Meiryo UI" panose="020B0604030504040204" pitchFamily="50" charset="-128"/>
                <a:ea typeface="Meiryo UI" panose="020B0604030504040204" pitchFamily="50" charset="-128"/>
              </a:rPr>
              <a:t>(7</a:t>
            </a:r>
            <a:r>
              <a:rPr lang="ja-JP" altLang="en-US" sz="2800" b="1" dirty="0">
                <a:solidFill>
                  <a:schemeClr val="tx1"/>
                </a:solidFill>
                <a:latin typeface="Meiryo UI" panose="020B0604030504040204" pitchFamily="50" charset="-128"/>
                <a:ea typeface="Meiryo UI" panose="020B0604030504040204" pitchFamily="50" charset="-128"/>
              </a:rPr>
              <a:t>つのルール</a:t>
            </a:r>
            <a:r>
              <a:rPr lang="en-US" altLang="ja-JP" sz="2800" b="1" dirty="0">
                <a:solidFill>
                  <a:schemeClr val="tx1"/>
                </a:solidFill>
                <a:latin typeface="Meiryo UI" panose="020B0604030504040204" pitchFamily="50" charset="-128"/>
                <a:ea typeface="Meiryo UI" panose="020B0604030504040204" pitchFamily="50" charset="-128"/>
              </a:rPr>
              <a:t>)</a:t>
            </a:r>
          </a:p>
          <a:p>
            <a:pPr marL="228600">
              <a:spcBef>
                <a:spcPts val="300"/>
              </a:spcBef>
              <a:spcAft>
                <a:spcPts val="400"/>
              </a:spcAft>
              <a:buClr>
                <a:schemeClr val="accent1"/>
              </a:buClr>
            </a:pPr>
            <a:r>
              <a:rPr lang="en-US" altLang="ja-JP" sz="2800" b="1" dirty="0">
                <a:solidFill>
                  <a:schemeClr val="tx1"/>
                </a:solidFill>
                <a:latin typeface="Meiryo UI" panose="020B0604030504040204" pitchFamily="50" charset="-128"/>
                <a:ea typeface="Meiryo UI" panose="020B0604030504040204" pitchFamily="50" charset="-128"/>
              </a:rPr>
              <a:t>4.CASE</a:t>
            </a:r>
            <a:r>
              <a:rPr lang="ja-JP" altLang="en-US" sz="2800" b="1" dirty="0">
                <a:solidFill>
                  <a:schemeClr val="tx1"/>
                </a:solidFill>
                <a:latin typeface="Meiryo UI" panose="020B0604030504040204" pitchFamily="50" charset="-128"/>
                <a:ea typeface="Meiryo UI" panose="020B0604030504040204" pitchFamily="50" charset="-128"/>
              </a:rPr>
              <a:t> </a:t>
            </a:r>
            <a:r>
              <a:rPr lang="en-US" altLang="ja-JP" sz="2800" b="1" dirty="0">
                <a:solidFill>
                  <a:schemeClr val="tx1"/>
                </a:solidFill>
                <a:latin typeface="Meiryo UI" panose="020B0604030504040204" pitchFamily="50" charset="-128"/>
                <a:ea typeface="Meiryo UI" panose="020B0604030504040204" pitchFamily="50" charset="-128"/>
              </a:rPr>
              <a:t>STUDY</a:t>
            </a:r>
          </a:p>
          <a:p>
            <a:pPr marL="228600">
              <a:spcBef>
                <a:spcPts val="300"/>
              </a:spcBef>
              <a:spcAft>
                <a:spcPts val="400"/>
              </a:spcAft>
              <a:buClr>
                <a:schemeClr val="accent1"/>
              </a:buClr>
            </a:pPr>
            <a:r>
              <a:rPr lang="en-US" altLang="ja-JP" sz="2800" b="1" dirty="0">
                <a:solidFill>
                  <a:schemeClr val="tx1"/>
                </a:solidFill>
                <a:latin typeface="Meiryo UI" panose="020B0604030504040204" pitchFamily="50" charset="-128"/>
                <a:ea typeface="Meiryo UI" panose="020B0604030504040204" pitchFamily="50" charset="-128"/>
              </a:rPr>
              <a:t>5.</a:t>
            </a:r>
            <a:r>
              <a:rPr lang="ja-JP" altLang="en-US" sz="2800" b="1" dirty="0">
                <a:solidFill>
                  <a:schemeClr val="tx1"/>
                </a:solidFill>
                <a:latin typeface="Meiryo UI" panose="020B0604030504040204" pitchFamily="50" charset="-128"/>
                <a:ea typeface="Meiryo UI" panose="020B0604030504040204" pitchFamily="50" charset="-128"/>
              </a:rPr>
              <a:t>その他（独禁法コンプライアンス記録用紙申請）</a:t>
            </a:r>
          </a:p>
          <a:p>
            <a:pPr marL="228600">
              <a:spcBef>
                <a:spcPts val="300"/>
              </a:spcBef>
              <a:spcAft>
                <a:spcPts val="400"/>
              </a:spcAft>
              <a:buClr>
                <a:schemeClr val="accent1"/>
              </a:buClr>
            </a:pPr>
            <a:endParaRPr lang="en-US" altLang="ja-JP" sz="2800" b="1" dirty="0">
              <a:solidFill>
                <a:schemeClr val="accent5">
                  <a:lumMod val="50000"/>
                </a:schemeClr>
              </a:solidFill>
              <a:latin typeface="Meiryo UI" panose="020B0604030504040204" pitchFamily="50" charset="-128"/>
              <a:ea typeface="Meiryo UI" panose="020B0604030504040204" pitchFamily="50" charset="-128"/>
            </a:endParaRPr>
          </a:p>
          <a:p>
            <a:pPr marL="228600">
              <a:spcBef>
                <a:spcPts val="300"/>
              </a:spcBef>
              <a:spcAft>
                <a:spcPts val="400"/>
              </a:spcAft>
              <a:buClr>
                <a:schemeClr val="accent1"/>
              </a:buClr>
            </a:pPr>
            <a:endParaRPr lang="en-US" altLang="ja-JP" sz="28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pPr marL="228600">
              <a:spcBef>
                <a:spcPts val="300"/>
              </a:spcBef>
              <a:spcAft>
                <a:spcPts val="400"/>
              </a:spcAft>
              <a:buClr>
                <a:schemeClr val="accent1"/>
              </a:buClr>
            </a:pPr>
            <a:endParaRPr lang="en-US" altLang="ja-JP" sz="28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pPr marL="228600">
              <a:spcBef>
                <a:spcPts val="300"/>
              </a:spcBef>
              <a:spcAft>
                <a:spcPts val="400"/>
              </a:spcAft>
              <a:buClr>
                <a:schemeClr val="accent1"/>
              </a:buClr>
            </a:pPr>
            <a:endParaRPr lang="en-US" altLang="ja-JP" sz="28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p:txBody>
      </p:sp>
    </p:spTree>
    <p:extLst>
      <p:ext uri="{BB962C8B-B14F-4D97-AF65-F5344CB8AC3E}">
        <p14:creationId xmlns:p14="http://schemas.microsoft.com/office/powerpoint/2010/main" val="1249036782"/>
      </p:ext>
    </p:extLst>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 2"/>
          <p:cNvSpPr txBox="1">
            <a:spLocks/>
          </p:cNvSpPr>
          <p:nvPr/>
        </p:nvSpPr>
        <p:spPr bwMode="auto">
          <a:xfrm flipH="1">
            <a:off x="998658" y="5805264"/>
            <a:ext cx="45719" cy="144016"/>
          </a:xfrm>
          <a:prstGeom prst="rect">
            <a:avLst/>
          </a:prstGeom>
          <a:noFill/>
          <a:ln w="9525">
            <a:noFill/>
            <a:miter lim="800000"/>
            <a:headEnd/>
            <a:tailEnd/>
          </a:ln>
        </p:spPr>
        <p:txBody>
          <a:bodyPr>
            <a:normAutofit fontScale="25000" lnSpcReduction="20000"/>
          </a:bodyPr>
          <a:lstStyle/>
          <a:p>
            <a:pPr fontAlgn="auto">
              <a:spcBef>
                <a:spcPct val="20000"/>
              </a:spcBef>
              <a:spcAft>
                <a:spcPts val="0"/>
              </a:spcAft>
              <a:buClr>
                <a:schemeClr val="accent1">
                  <a:shade val="75000"/>
                </a:schemeClr>
              </a:buClr>
              <a:buSzPct val="60000"/>
              <a:defRPr/>
            </a:pPr>
            <a:endParaRPr lang="en-US" altLang="ja-JP" sz="2600" b="1" kern="0" dirty="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コンテンツ プレースホルダ 5"/>
          <p:cNvSpPr>
            <a:spLocks noGrp="1"/>
          </p:cNvSpPr>
          <p:nvPr>
            <p:ph idx="1"/>
          </p:nvPr>
        </p:nvSpPr>
        <p:spPr>
          <a:xfrm>
            <a:off x="269045" y="1990053"/>
            <a:ext cx="8424105" cy="3918051"/>
          </a:xfrm>
        </p:spPr>
        <p:txBody>
          <a:bodyPr>
            <a:noAutofit/>
          </a:bodyPr>
          <a:lstStyle/>
          <a:p>
            <a:pPr marL="0" indent="0">
              <a:lnSpc>
                <a:spcPts val="3500"/>
              </a:lnSpc>
              <a:buNone/>
            </a:pPr>
            <a:r>
              <a:rPr lang="en-US" altLang="ja-JP" sz="2400" dirty="0">
                <a:latin typeface="Meiryo UI" panose="020B0604030504040204" pitchFamily="50" charset="-128"/>
                <a:ea typeface="Meiryo UI" panose="020B0604030504040204" pitchFamily="50" charset="-128"/>
                <a:cs typeface="Meiryo UI" panose="020B0604030504040204" pitchFamily="50" charset="-128"/>
              </a:rPr>
              <a:t>ZOOM</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や</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Teams</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といった</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WEB</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会議ツールを用いた</a:t>
            </a:r>
            <a:r>
              <a:rPr lang="ja-JP" altLang="en-US" sz="2400" u="sng" dirty="0">
                <a:solidFill>
                  <a:srgbClr val="C00000"/>
                </a:solidFill>
                <a:latin typeface="Meiryo UI" panose="020B0604030504040204" pitchFamily="50" charset="-128"/>
                <a:ea typeface="Meiryo UI" panose="020B0604030504040204" pitchFamily="50" charset="-128"/>
                <a:cs typeface="Meiryo UI" panose="020B0604030504040204" pitchFamily="50" charset="-128"/>
              </a:rPr>
              <a:t>業界団体が主催する会議や、競合先でもあるが取引先でもある相手方との打ち合わせについても</a:t>
            </a:r>
            <a:r>
              <a:rPr lang="ja-JP" altLang="en-US" sz="2400" u="sng" dirty="0">
                <a:solidFill>
                  <a:srgbClr val="C00000"/>
                </a:solidFill>
                <a:latin typeface="Meiryo UI" panose="020B0604030504040204" pitchFamily="50" charset="-128"/>
                <a:ea typeface="Meiryo UI" panose="020B0604030504040204" pitchFamily="50" charset="-128"/>
              </a:rPr>
              <a:t>独占禁止法コンプライアンス記録用紙を提出すること。</a:t>
            </a:r>
            <a:endParaRPr lang="en-US" altLang="ja-JP" sz="24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3500"/>
              </a:lnSpc>
              <a:buClr>
                <a:schemeClr val="tx1"/>
              </a:buClr>
              <a:buFont typeface="Wingdings" panose="05000000000000000000" pitchFamily="2" charset="2"/>
              <a:buChar char="ü"/>
            </a:pPr>
            <a:r>
              <a:rPr lang="ja-JP" altLang="en-US" sz="2400" dirty="0">
                <a:latin typeface="Meiryo UI" panose="020B0604030504040204" pitchFamily="50" charset="-128"/>
                <a:ea typeface="Meiryo UI" panose="020B0604030504040204" pitchFamily="50" charset="-128"/>
              </a:rPr>
              <a:t>事前にアジェンダや</a:t>
            </a:r>
            <a:r>
              <a:rPr lang="ja-JP" altLang="ja-JP" sz="2400" dirty="0">
                <a:latin typeface="Meiryo UI" panose="020B0604030504040204" pitchFamily="50" charset="-128"/>
                <a:ea typeface="Meiryo UI" panose="020B0604030504040204" pitchFamily="50" charset="-128"/>
              </a:rPr>
              <a:t>出席者を確認する</a:t>
            </a:r>
            <a:r>
              <a:rPr lang="ja-JP" altLang="en-US" sz="2400" dirty="0">
                <a:latin typeface="Meiryo UI" panose="020B0604030504040204" pitchFamily="50" charset="-128"/>
                <a:ea typeface="Meiryo UI" panose="020B0604030504040204" pitchFamily="50" charset="-128"/>
              </a:rPr>
              <a:t>。</a:t>
            </a:r>
            <a:endParaRPr lang="en-US" altLang="ja-JP" sz="2400" dirty="0">
              <a:latin typeface="Meiryo UI" panose="020B0604030504040204" pitchFamily="50" charset="-128"/>
              <a:ea typeface="Meiryo UI" panose="020B0604030504040204" pitchFamily="50" charset="-128"/>
            </a:endParaRPr>
          </a:p>
          <a:p>
            <a:pPr>
              <a:lnSpc>
                <a:spcPts val="3500"/>
              </a:lnSpc>
              <a:buClr>
                <a:schemeClr val="tx1"/>
              </a:buClr>
              <a:buFont typeface="Wingdings" panose="05000000000000000000" pitchFamily="2" charset="2"/>
              <a:buChar char="ü"/>
            </a:pPr>
            <a:r>
              <a:rPr lang="ja-JP" altLang="en-US" sz="2400" dirty="0">
                <a:latin typeface="Meiryo UI" panose="020B0604030504040204" pitchFamily="50" charset="-128"/>
                <a:ea typeface="Meiryo UI" panose="020B0604030504040204" pitchFamily="50" charset="-128"/>
              </a:rPr>
              <a:t>独占禁止法上出席すべきではない者がいないかを確認する。</a:t>
            </a:r>
            <a:endParaRPr lang="en-US" altLang="ja-JP" sz="2400" dirty="0">
              <a:latin typeface="Meiryo UI" panose="020B0604030504040204" pitchFamily="50" charset="-128"/>
              <a:ea typeface="Meiryo UI" panose="020B0604030504040204" pitchFamily="50" charset="-128"/>
            </a:endParaRPr>
          </a:p>
          <a:p>
            <a:pPr>
              <a:lnSpc>
                <a:spcPts val="3500"/>
              </a:lnSpc>
              <a:buClr>
                <a:schemeClr val="tx1"/>
              </a:buClr>
              <a:buFont typeface="Wingdings" panose="05000000000000000000" pitchFamily="2" charset="2"/>
              <a:buChar char="ü"/>
            </a:pPr>
            <a:r>
              <a:rPr lang="ja-JP" altLang="ja-JP" sz="2400" dirty="0">
                <a:latin typeface="Meiryo UI" panose="020B0604030504040204" pitchFamily="50" charset="-128"/>
                <a:ea typeface="Meiryo UI" panose="020B0604030504040204" pitchFamily="50" charset="-128"/>
              </a:rPr>
              <a:t>議事録</a:t>
            </a:r>
            <a:r>
              <a:rPr lang="ja-JP" altLang="en-US" sz="2400" dirty="0">
                <a:latin typeface="Meiryo UI" panose="020B0604030504040204" pitchFamily="50" charset="-128"/>
                <a:ea typeface="Meiryo UI" panose="020B0604030504040204" pitchFamily="50" charset="-128"/>
              </a:rPr>
              <a:t>には出席者を明記する。</a:t>
            </a:r>
            <a:endParaRPr lang="en-US" altLang="ja-JP" sz="2400" dirty="0">
              <a:latin typeface="Meiryo UI" panose="020B0604030504040204" pitchFamily="50" charset="-128"/>
              <a:ea typeface="Meiryo UI" panose="020B0604030504040204" pitchFamily="50" charset="-128"/>
            </a:endParaRPr>
          </a:p>
          <a:p>
            <a:pPr>
              <a:lnSpc>
                <a:spcPts val="3500"/>
              </a:lnSpc>
              <a:buClr>
                <a:schemeClr val="tx1"/>
              </a:buClr>
              <a:buFont typeface="Wingdings" panose="05000000000000000000" pitchFamily="2" charset="2"/>
              <a:buChar char="ü"/>
            </a:pPr>
            <a:r>
              <a:rPr lang="ja-JP" altLang="en-US" sz="2400" dirty="0">
                <a:latin typeface="Meiryo UI" panose="020B0604030504040204" pitchFamily="50" charset="-128"/>
                <a:ea typeface="Meiryo UI" panose="020B0604030504040204" pitchFamily="50" charset="-128"/>
              </a:rPr>
              <a:t>独禁法に抵触するような発言が会議中に他者から出た場合には必ず遮断し、自らは退席し、事後報告として記録すること。</a:t>
            </a:r>
            <a:endParaRPr lang="en-US" altLang="ja-JP" sz="2400" dirty="0">
              <a:latin typeface="Meiryo UI" panose="020B0604030504040204" pitchFamily="50" charset="-128"/>
              <a:ea typeface="Meiryo UI" panose="020B0604030504040204" pitchFamily="50" charset="-128"/>
            </a:endParaRPr>
          </a:p>
          <a:p>
            <a:pPr>
              <a:buNone/>
            </a:pPr>
            <a:endParaRPr lang="en-US" altLang="ja-JP" sz="2800" dirty="0">
              <a:effectLst>
                <a:outerShdw blurRad="38100" dist="38100" dir="2700000" algn="tl">
                  <a:srgbClr val="000000">
                    <a:alpha val="43137"/>
                  </a:srgbClr>
                </a:outerShdw>
              </a:effectLst>
              <a:highlight>
                <a:srgbClr val="00FF00"/>
              </a:highlight>
              <a:latin typeface="Meiryo UI" panose="020B0604030504040204" pitchFamily="50" charset="-128"/>
              <a:ea typeface="Meiryo UI" panose="020B0604030504040204" pitchFamily="50" charset="-128"/>
              <a:cs typeface="Meiryo UI" panose="020B0604030504040204" pitchFamily="50" charset="-128"/>
            </a:endParaRPr>
          </a:p>
          <a:p>
            <a:pPr>
              <a:buNone/>
            </a:pPr>
            <a:endParaRPr lang="en-US" altLang="ja-JP" sz="2800" dirty="0">
              <a:solidFill>
                <a:srgbClr val="0070C0"/>
              </a:solidFill>
              <a:effectLst>
                <a:outerShdw blurRad="38100" dist="38100" dir="2700000" algn="tl">
                  <a:srgbClr val="000000">
                    <a:alpha val="43137"/>
                  </a:srgbClr>
                </a:outerShdw>
              </a:effectLst>
              <a:highlight>
                <a:srgbClr val="00FF00"/>
              </a:highlight>
              <a:latin typeface="Meiryo UI" panose="020B0604030504040204" pitchFamily="50" charset="-128"/>
              <a:ea typeface="Meiryo UI" panose="020B0604030504040204" pitchFamily="50" charset="-128"/>
              <a:cs typeface="Meiryo UI" panose="020B0604030504040204" pitchFamily="50" charset="-128"/>
            </a:endParaRPr>
          </a:p>
          <a:p>
            <a:pPr>
              <a:buNone/>
            </a:pPr>
            <a:endParaRPr lang="en-US" altLang="ja-JP" sz="2800" dirty="0">
              <a:solidFill>
                <a:srgbClr val="0070C0"/>
              </a:solidFill>
              <a:effectLst>
                <a:outerShdw blurRad="38100" dist="38100" dir="2700000" algn="tl">
                  <a:srgbClr val="000000">
                    <a:alpha val="43137"/>
                  </a:srgbClr>
                </a:outerShdw>
              </a:effectLst>
              <a:highlight>
                <a:srgbClr val="00FF00"/>
              </a:highlight>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タイトル 1"/>
          <p:cNvSpPr>
            <a:spLocks noGrp="1"/>
          </p:cNvSpPr>
          <p:nvPr>
            <p:ph type="title"/>
          </p:nvPr>
        </p:nvSpPr>
        <p:spPr>
          <a:xfrm>
            <a:off x="467988" y="0"/>
            <a:ext cx="8153400" cy="781084"/>
          </a:xfrm>
        </p:spPr>
        <p:txBody>
          <a:bodyPr>
            <a:normAutofit/>
          </a:bodyPr>
          <a:lstStyle/>
          <a:p>
            <a:r>
              <a:rPr kumimoji="1" lang="ja-JP" altLang="en-US" sz="2800" dirty="0">
                <a:latin typeface="Meiryo UI" panose="020B0604030504040204" pitchFamily="50" charset="-128"/>
                <a:ea typeface="Meiryo UI" panose="020B0604030504040204" pitchFamily="50" charset="-128"/>
              </a:rPr>
              <a:t>コロナ禍での競合他社との接触記録について</a:t>
            </a:r>
          </a:p>
        </p:txBody>
      </p:sp>
      <p:sp>
        <p:nvSpPr>
          <p:cNvPr id="2" name="テキスト ボックス 1">
            <a:extLst>
              <a:ext uri="{FF2B5EF4-FFF2-40B4-BE49-F238E27FC236}">
                <a16:creationId xmlns:a16="http://schemas.microsoft.com/office/drawing/2014/main" id="{DEFFD0BD-3F7D-44EF-B06C-183542EC8412}"/>
              </a:ext>
            </a:extLst>
          </p:cNvPr>
          <p:cNvSpPr txBox="1"/>
          <p:nvPr/>
        </p:nvSpPr>
        <p:spPr>
          <a:xfrm>
            <a:off x="145254" y="1123958"/>
            <a:ext cx="8671686" cy="523220"/>
          </a:xfrm>
          <a:prstGeom prst="rect">
            <a:avLst/>
          </a:prstGeom>
          <a:solidFill>
            <a:srgbClr val="FFC000"/>
          </a:solidFill>
        </p:spPr>
        <p:txBody>
          <a:bodyPr wrap="square" rtlCol="0">
            <a:spAutoFit/>
          </a:bodyPr>
          <a:lstStyle/>
          <a:p>
            <a:pPr algn="ctr"/>
            <a:r>
              <a:rPr kumimoji="1" lang="ja-JP" altLang="en-US" sz="2800" dirty="0">
                <a:latin typeface="Meiryo UI" panose="020B0604030504040204" pitchFamily="50" charset="-128"/>
                <a:ea typeface="Meiryo UI" panose="020B0604030504040204" pitchFamily="50" charset="-128"/>
              </a:rPr>
              <a:t>リモート形式でも、競合他社との接触記録は必要です！</a:t>
            </a:r>
          </a:p>
        </p:txBody>
      </p:sp>
      <p:sp>
        <p:nvSpPr>
          <p:cNvPr id="7" name="スライド番号プレースホルダ 7">
            <a:extLst>
              <a:ext uri="{FF2B5EF4-FFF2-40B4-BE49-F238E27FC236}">
                <a16:creationId xmlns:a16="http://schemas.microsoft.com/office/drawing/2014/main" id="{EF387415-B77A-4F4E-A973-CAB4E068D19C}"/>
              </a:ext>
            </a:extLst>
          </p:cNvPr>
          <p:cNvSpPr>
            <a:spLocks noGrp="1"/>
          </p:cNvSpPr>
          <p:nvPr>
            <p:ph type="sldNum" sz="quarter" idx="11"/>
          </p:nvPr>
        </p:nvSpPr>
        <p:spPr>
          <a:xfrm>
            <a:off x="8350250" y="6381750"/>
            <a:ext cx="685800" cy="334963"/>
          </a:xfrm>
        </p:spPr>
        <p:txBody>
          <a:bodyPr/>
          <a:lstStyle/>
          <a:p>
            <a:pPr>
              <a:defRPr/>
            </a:pPr>
            <a:fld id="{D004B069-A9AC-4526-8C14-2F76584337F4}" type="slidenum">
              <a:rPr lang="en-US" altLang="ja-JP" smtClean="0"/>
              <a:pPr>
                <a:defRPr/>
              </a:pPr>
              <a:t>30</a:t>
            </a:fld>
            <a:r>
              <a:rPr lang="en-US" altLang="ja-JP" dirty="0"/>
              <a:t>/</a:t>
            </a:r>
            <a:r>
              <a:rPr lang="en-US" altLang="ja-JP" dirty="0">
                <a:latin typeface="HGPｺﾞｼｯｸM" pitchFamily="50" charset="-128"/>
                <a:ea typeface="HGPｺﾞｼｯｸM" pitchFamily="50" charset="-128"/>
              </a:rPr>
              <a:t>30</a:t>
            </a:r>
            <a:endParaRPr lang="en-US" altLang="ja-JP" dirty="0"/>
          </a:p>
        </p:txBody>
      </p:sp>
    </p:spTree>
    <p:extLst>
      <p:ext uri="{BB962C8B-B14F-4D97-AF65-F5344CB8AC3E}">
        <p14:creationId xmlns:p14="http://schemas.microsoft.com/office/powerpoint/2010/main" val="1124550869"/>
      </p:ext>
    </p:extLst>
  </p:cSld>
  <p:clrMapOvr>
    <a:masterClrMapping/>
  </p:clrMapOvr>
  <p:transition>
    <p:pull dir="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テキスト プレースホルダ 2"/>
          <p:cNvSpPr>
            <a:spLocks noGrp="1"/>
          </p:cNvSpPr>
          <p:nvPr>
            <p:ph type="body" sz="half" idx="1"/>
          </p:nvPr>
        </p:nvSpPr>
        <p:spPr>
          <a:xfrm>
            <a:off x="193798" y="836712"/>
            <a:ext cx="8770690" cy="2155016"/>
          </a:xfrm>
        </p:spPr>
        <p:txBody>
          <a:bodyPr/>
          <a:lstStyle/>
          <a:p>
            <a:pPr>
              <a:buFont typeface="Wingdings" panose="05000000000000000000" pitchFamily="2" charset="2"/>
              <a:buNone/>
            </a:pPr>
            <a:endParaRPr lang="en-US" altLang="ja-JP" sz="2400" dirty="0"/>
          </a:p>
          <a:p>
            <a:pPr>
              <a:buNone/>
            </a:pPr>
            <a:endParaRPr lang="en-US" altLang="ja-JP" sz="2400" dirty="0"/>
          </a:p>
          <a:p>
            <a:pPr>
              <a:buNone/>
            </a:pPr>
            <a:endParaRPr lang="en-US" altLang="ja-JP" sz="2400" dirty="0">
              <a:solidFill>
                <a:srgbClr val="FF0000"/>
              </a:solidFill>
            </a:endParaRPr>
          </a:p>
        </p:txBody>
      </p:sp>
      <p:sp>
        <p:nvSpPr>
          <p:cNvPr id="6" name="Rectangle 2"/>
          <p:cNvSpPr txBox="1">
            <a:spLocks noChangeArrowheads="1"/>
          </p:cNvSpPr>
          <p:nvPr/>
        </p:nvSpPr>
        <p:spPr bwMode="auto">
          <a:xfrm>
            <a:off x="193799" y="2852936"/>
            <a:ext cx="8626674"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65113" indent="-265113" algn="l" rtl="0" eaLnBrk="0" fontAlgn="base" hangingPunct="0">
              <a:spcBef>
                <a:spcPct val="20000"/>
              </a:spcBef>
              <a:spcAft>
                <a:spcPct val="0"/>
              </a:spcAft>
              <a:buClr>
                <a:srgbClr val="FF0000"/>
              </a:buClr>
              <a:buFont typeface="Wingdings" pitchFamily="2" charset="2"/>
              <a:buChar char="l"/>
              <a:defRPr kumimoji="1" sz="2800">
                <a:solidFill>
                  <a:schemeClr val="tx1"/>
                </a:solidFill>
                <a:latin typeface="+mn-lt"/>
                <a:ea typeface="+mn-ea"/>
                <a:cs typeface="+mn-cs"/>
              </a:defRPr>
            </a:lvl1pPr>
            <a:lvl2pPr marL="628650" indent="-184150" algn="l" rtl="0" eaLnBrk="0" fontAlgn="base" hangingPunct="0">
              <a:spcBef>
                <a:spcPct val="20000"/>
              </a:spcBef>
              <a:spcAft>
                <a:spcPct val="0"/>
              </a:spcAft>
              <a:buClr>
                <a:srgbClr val="008000"/>
              </a:buClr>
              <a:buFont typeface="Wingdings" pitchFamily="2" charset="2"/>
              <a:buChar char="l"/>
              <a:defRPr kumimoji="1" sz="2400">
                <a:solidFill>
                  <a:schemeClr val="tx1"/>
                </a:solidFill>
                <a:latin typeface="+mn-lt"/>
                <a:ea typeface="+mn-ea"/>
              </a:defRPr>
            </a:lvl2pPr>
            <a:lvl3pPr marL="981075" indent="-173038" algn="l" rtl="0" eaLnBrk="0" fontAlgn="base" hangingPunct="0">
              <a:spcBef>
                <a:spcPct val="20000"/>
              </a:spcBef>
              <a:spcAft>
                <a:spcPct val="0"/>
              </a:spcAft>
              <a:buClr>
                <a:srgbClr val="0000FF"/>
              </a:buClr>
              <a:buFont typeface="Wingdings" pitchFamily="2" charset="2"/>
              <a:buChar char="l"/>
              <a:defRPr kumimoji="1" sz="2000">
                <a:solidFill>
                  <a:schemeClr val="tx1"/>
                </a:solidFill>
                <a:latin typeface="+mn-lt"/>
                <a:ea typeface="+mn-ea"/>
              </a:defRPr>
            </a:lvl3pPr>
            <a:lvl4pPr marL="1344613" indent="-184150" algn="l" rtl="0" eaLnBrk="0" fontAlgn="base" hangingPunct="0">
              <a:spcBef>
                <a:spcPct val="20000"/>
              </a:spcBef>
              <a:spcAft>
                <a:spcPct val="0"/>
              </a:spcAft>
              <a:buClr>
                <a:srgbClr val="FF6600"/>
              </a:buClr>
              <a:buFont typeface="Wingdings" pitchFamily="2" charset="2"/>
              <a:buChar char="l"/>
              <a:defRPr kumimoji="1">
                <a:solidFill>
                  <a:schemeClr val="tx1"/>
                </a:solidFill>
                <a:latin typeface="+mn-lt"/>
                <a:ea typeface="+mn-ea"/>
              </a:defRPr>
            </a:lvl4pPr>
            <a:lvl5pPr marL="1708150" indent="-184150" algn="l" rtl="0" eaLnBrk="0" fontAlgn="base" hangingPunct="0">
              <a:spcBef>
                <a:spcPct val="20000"/>
              </a:spcBef>
              <a:spcAft>
                <a:spcPct val="0"/>
              </a:spcAft>
              <a:buClr>
                <a:srgbClr val="6600FF"/>
              </a:buClr>
              <a:buFont typeface="Wingdings" pitchFamily="2" charset="2"/>
              <a:buChar char="l"/>
              <a:defRPr kumimoji="1">
                <a:solidFill>
                  <a:schemeClr val="tx1"/>
                </a:solidFill>
                <a:latin typeface="+mn-lt"/>
                <a:ea typeface="+mn-ea"/>
              </a:defRPr>
            </a:lvl5pPr>
            <a:lvl6pPr marL="21653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6pPr>
            <a:lvl7pPr marL="26225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7pPr>
            <a:lvl8pPr marL="30797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8pPr>
            <a:lvl9pPr marL="35369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9pPr>
          </a:lstStyle>
          <a:p>
            <a:pPr algn="ctr" eaLnBrk="1" hangingPunct="1">
              <a:buFontTx/>
              <a:buNone/>
              <a:defRPr/>
            </a:pPr>
            <a:r>
              <a:rPr lang="en-US" altLang="ja-JP" sz="3600" b="1" dirty="0">
                <a:solidFill>
                  <a:schemeClr val="accent5">
                    <a:lumMod val="50000"/>
                  </a:schemeClr>
                </a:solidFill>
              </a:rPr>
              <a:t>1.</a:t>
            </a:r>
            <a:r>
              <a:rPr lang="ja-JP" altLang="en-US" sz="3600" b="1" dirty="0">
                <a:solidFill>
                  <a:schemeClr val="accent5">
                    <a:lumMod val="50000"/>
                  </a:schemeClr>
                </a:solidFill>
              </a:rPr>
              <a:t>当社現状</a:t>
            </a:r>
            <a:endParaRPr lang="en-US" altLang="ja-JP" sz="3600" b="1" dirty="0">
              <a:solidFill>
                <a:schemeClr val="accent5">
                  <a:lumMod val="50000"/>
                </a:schemeClr>
              </a:solidFill>
            </a:endParaRPr>
          </a:p>
        </p:txBody>
      </p:sp>
      <p:sp>
        <p:nvSpPr>
          <p:cNvPr id="5" name="スライド番号プレースホルダー 3"/>
          <p:cNvSpPr>
            <a:spLocks noGrp="1"/>
          </p:cNvSpPr>
          <p:nvPr>
            <p:ph type="sldNum" sz="quarter" idx="11"/>
          </p:nvPr>
        </p:nvSpPr>
        <p:spPr>
          <a:xfrm>
            <a:off x="8350250" y="6381750"/>
            <a:ext cx="685800" cy="334963"/>
          </a:xfrm>
        </p:spPr>
        <p:txBody>
          <a:bodyPr/>
          <a:lstStyle/>
          <a:p>
            <a:pPr algn="ctr">
              <a:defRPr/>
            </a:pPr>
            <a:r>
              <a:rPr lang="en-US" altLang="ja-JP" b="0" dirty="0">
                <a:latin typeface="HGPｺﾞｼｯｸM" pitchFamily="50" charset="-128"/>
                <a:ea typeface="HGPｺﾞｼｯｸM" pitchFamily="50" charset="-128"/>
              </a:rPr>
              <a:t>4/30</a:t>
            </a:r>
          </a:p>
        </p:txBody>
      </p:sp>
    </p:spTree>
    <p:extLst>
      <p:ext uri="{BB962C8B-B14F-4D97-AF65-F5344CB8AC3E}">
        <p14:creationId xmlns:p14="http://schemas.microsoft.com/office/powerpoint/2010/main" val="265715760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Rectangle 2"/>
          <p:cNvSpPr txBox="1">
            <a:spLocks noChangeArrowheads="1"/>
          </p:cNvSpPr>
          <p:nvPr/>
        </p:nvSpPr>
        <p:spPr bwMode="auto">
          <a:xfrm>
            <a:off x="547888" y="72195"/>
            <a:ext cx="777716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65113" indent="-265113" algn="l" rtl="0" eaLnBrk="0" fontAlgn="base" hangingPunct="0">
              <a:spcBef>
                <a:spcPct val="20000"/>
              </a:spcBef>
              <a:spcAft>
                <a:spcPct val="0"/>
              </a:spcAft>
              <a:buClr>
                <a:srgbClr val="FF0000"/>
              </a:buClr>
              <a:buFont typeface="Wingdings" pitchFamily="2" charset="2"/>
              <a:buChar char="l"/>
              <a:defRPr kumimoji="1" sz="2800">
                <a:solidFill>
                  <a:schemeClr val="tx1"/>
                </a:solidFill>
                <a:latin typeface="+mn-lt"/>
                <a:ea typeface="+mn-ea"/>
                <a:cs typeface="+mn-cs"/>
              </a:defRPr>
            </a:lvl1pPr>
            <a:lvl2pPr marL="628650" indent="-184150" algn="l" rtl="0" eaLnBrk="0" fontAlgn="base" hangingPunct="0">
              <a:spcBef>
                <a:spcPct val="20000"/>
              </a:spcBef>
              <a:spcAft>
                <a:spcPct val="0"/>
              </a:spcAft>
              <a:buClr>
                <a:srgbClr val="008000"/>
              </a:buClr>
              <a:buFont typeface="Wingdings" pitchFamily="2" charset="2"/>
              <a:buChar char="l"/>
              <a:defRPr kumimoji="1" sz="2400">
                <a:solidFill>
                  <a:schemeClr val="tx1"/>
                </a:solidFill>
                <a:latin typeface="+mn-lt"/>
                <a:ea typeface="+mn-ea"/>
              </a:defRPr>
            </a:lvl2pPr>
            <a:lvl3pPr marL="981075" indent="-173038" algn="l" rtl="0" eaLnBrk="0" fontAlgn="base" hangingPunct="0">
              <a:spcBef>
                <a:spcPct val="20000"/>
              </a:spcBef>
              <a:spcAft>
                <a:spcPct val="0"/>
              </a:spcAft>
              <a:buClr>
                <a:srgbClr val="0000FF"/>
              </a:buClr>
              <a:buFont typeface="Wingdings" pitchFamily="2" charset="2"/>
              <a:buChar char="l"/>
              <a:defRPr kumimoji="1" sz="2000">
                <a:solidFill>
                  <a:schemeClr val="tx1"/>
                </a:solidFill>
                <a:latin typeface="+mn-lt"/>
                <a:ea typeface="+mn-ea"/>
              </a:defRPr>
            </a:lvl3pPr>
            <a:lvl4pPr marL="1344613" indent="-184150" algn="l" rtl="0" eaLnBrk="0" fontAlgn="base" hangingPunct="0">
              <a:spcBef>
                <a:spcPct val="20000"/>
              </a:spcBef>
              <a:spcAft>
                <a:spcPct val="0"/>
              </a:spcAft>
              <a:buClr>
                <a:srgbClr val="FF6600"/>
              </a:buClr>
              <a:buFont typeface="Wingdings" pitchFamily="2" charset="2"/>
              <a:buChar char="l"/>
              <a:defRPr kumimoji="1">
                <a:solidFill>
                  <a:schemeClr val="tx1"/>
                </a:solidFill>
                <a:latin typeface="+mn-lt"/>
                <a:ea typeface="+mn-ea"/>
              </a:defRPr>
            </a:lvl4pPr>
            <a:lvl5pPr marL="1708150" indent="-184150" algn="l" rtl="0" eaLnBrk="0" fontAlgn="base" hangingPunct="0">
              <a:spcBef>
                <a:spcPct val="20000"/>
              </a:spcBef>
              <a:spcAft>
                <a:spcPct val="0"/>
              </a:spcAft>
              <a:buClr>
                <a:srgbClr val="6600FF"/>
              </a:buClr>
              <a:buFont typeface="Wingdings" pitchFamily="2" charset="2"/>
              <a:buChar char="l"/>
              <a:defRPr kumimoji="1">
                <a:solidFill>
                  <a:schemeClr val="tx1"/>
                </a:solidFill>
                <a:latin typeface="+mn-lt"/>
                <a:ea typeface="+mn-ea"/>
              </a:defRPr>
            </a:lvl5pPr>
            <a:lvl6pPr marL="21653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6pPr>
            <a:lvl7pPr marL="26225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7pPr>
            <a:lvl8pPr marL="30797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8pPr>
            <a:lvl9pPr marL="35369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9pPr>
          </a:lstStyle>
          <a:p>
            <a:pPr algn="ctr" eaLnBrk="1" hangingPunct="1">
              <a:buFontTx/>
              <a:buNone/>
              <a:defRPr/>
            </a:pPr>
            <a:r>
              <a:rPr lang="ja-JP" altLang="en-US" b="1" dirty="0">
                <a:solidFill>
                  <a:schemeClr val="accent5">
                    <a:lumMod val="50000"/>
                  </a:schemeClr>
                </a:solidFill>
              </a:rPr>
              <a:t>これまでの経緯</a:t>
            </a:r>
            <a:endParaRPr lang="en-US" altLang="ja-JP" b="1" dirty="0">
              <a:solidFill>
                <a:schemeClr val="accent5">
                  <a:lumMod val="50000"/>
                </a:schemeClr>
              </a:solidFill>
            </a:endParaRPr>
          </a:p>
        </p:txBody>
      </p:sp>
      <p:sp>
        <p:nvSpPr>
          <p:cNvPr id="4" name="スライド番号プレースホルダー 3"/>
          <p:cNvSpPr>
            <a:spLocks noGrp="1"/>
          </p:cNvSpPr>
          <p:nvPr>
            <p:ph type="sldNum" sz="quarter" idx="11"/>
          </p:nvPr>
        </p:nvSpPr>
        <p:spPr/>
        <p:txBody>
          <a:bodyPr/>
          <a:lstStyle/>
          <a:p>
            <a:pPr algn="ctr">
              <a:defRPr/>
            </a:pPr>
            <a:r>
              <a:rPr lang="en-US" altLang="ja-JP" b="0" dirty="0">
                <a:latin typeface="HGPｺﾞｼｯｸM" pitchFamily="50" charset="-128"/>
                <a:ea typeface="HGPｺﾞｼｯｸM" pitchFamily="50" charset="-128"/>
              </a:rPr>
              <a:t>5</a:t>
            </a:r>
            <a:r>
              <a:rPr lang="en-US" altLang="ja-JP" b="0" dirty="0">
                <a:latin typeface="+mj-lt"/>
              </a:rPr>
              <a:t>/</a:t>
            </a:r>
            <a:r>
              <a:rPr lang="en-US" altLang="ja-JP" b="0" dirty="0">
                <a:latin typeface="HGPｺﾞｼｯｸM" pitchFamily="50" charset="-128"/>
                <a:ea typeface="HGPｺﾞｼｯｸM" pitchFamily="50" charset="-128"/>
              </a:rPr>
              <a:t>30</a:t>
            </a:r>
            <a:endParaRPr lang="en-US" altLang="ja-JP" b="0" dirty="0">
              <a:latin typeface="+mj-lt"/>
            </a:endParaRPr>
          </a:p>
        </p:txBody>
      </p:sp>
      <p:graphicFrame>
        <p:nvGraphicFramePr>
          <p:cNvPr id="3" name="表 4">
            <a:extLst>
              <a:ext uri="{FF2B5EF4-FFF2-40B4-BE49-F238E27FC236}">
                <a16:creationId xmlns:a16="http://schemas.microsoft.com/office/drawing/2014/main" id="{02C74AF7-1DAE-4F80-88C1-AC98DCF0B88C}"/>
              </a:ext>
            </a:extLst>
          </p:cNvPr>
          <p:cNvGraphicFramePr>
            <a:graphicFrameLocks noGrp="1"/>
          </p:cNvGraphicFramePr>
          <p:nvPr>
            <p:extLst>
              <p:ext uri="{D42A27DB-BD31-4B8C-83A1-F6EECF244321}">
                <p14:modId xmlns:p14="http://schemas.microsoft.com/office/powerpoint/2010/main" val="676790165"/>
              </p:ext>
            </p:extLst>
          </p:nvPr>
        </p:nvGraphicFramePr>
        <p:xfrm>
          <a:off x="251520" y="836712"/>
          <a:ext cx="8640960" cy="5270872"/>
        </p:xfrm>
        <a:graphic>
          <a:graphicData uri="http://schemas.openxmlformats.org/drawingml/2006/table">
            <a:tbl>
              <a:tblPr firstRow="1" bandRow="1">
                <a:tableStyleId>{5C22544A-7EE6-4342-B048-85BDC9FD1C3A}</a:tableStyleId>
              </a:tblPr>
              <a:tblGrid>
                <a:gridCol w="1944216">
                  <a:extLst>
                    <a:ext uri="{9D8B030D-6E8A-4147-A177-3AD203B41FA5}">
                      <a16:colId xmlns:a16="http://schemas.microsoft.com/office/drawing/2014/main" val="1427278789"/>
                    </a:ext>
                  </a:extLst>
                </a:gridCol>
                <a:gridCol w="6696744">
                  <a:extLst>
                    <a:ext uri="{9D8B030D-6E8A-4147-A177-3AD203B41FA5}">
                      <a16:colId xmlns:a16="http://schemas.microsoft.com/office/drawing/2014/main" val="3093074576"/>
                    </a:ext>
                  </a:extLst>
                </a:gridCol>
              </a:tblGrid>
              <a:tr h="440876">
                <a:tc>
                  <a:txBody>
                    <a:bodyPr/>
                    <a:lstStyle/>
                    <a:p>
                      <a:pPr algn="ctr"/>
                      <a:r>
                        <a:rPr kumimoji="1" lang="ja-JP" altLang="en-US" dirty="0"/>
                        <a:t>時期</a:t>
                      </a:r>
                    </a:p>
                  </a:txBody>
                  <a:tcPr/>
                </a:tc>
                <a:tc>
                  <a:txBody>
                    <a:bodyPr/>
                    <a:lstStyle/>
                    <a:p>
                      <a:pPr algn="ctr"/>
                      <a:r>
                        <a:rPr kumimoji="1" lang="ja-JP" altLang="en-US" dirty="0"/>
                        <a:t>内容</a:t>
                      </a:r>
                    </a:p>
                  </a:txBody>
                  <a:tcPr/>
                </a:tc>
                <a:extLst>
                  <a:ext uri="{0D108BD9-81ED-4DB2-BD59-A6C34878D82A}">
                    <a16:rowId xmlns:a16="http://schemas.microsoft.com/office/drawing/2014/main" val="40165555"/>
                  </a:ext>
                </a:extLst>
              </a:tr>
              <a:tr h="440876">
                <a:tc>
                  <a:txBody>
                    <a:bodyPr/>
                    <a:lstStyle/>
                    <a:p>
                      <a:r>
                        <a:rPr kumimoji="1" lang="en-US" altLang="ja-JP" dirty="0"/>
                        <a:t>2016</a:t>
                      </a:r>
                      <a:r>
                        <a:rPr kumimoji="1" lang="ja-JP" altLang="en-US" dirty="0"/>
                        <a:t>年</a:t>
                      </a:r>
                      <a:r>
                        <a:rPr kumimoji="1" lang="en-US" altLang="ja-JP" dirty="0"/>
                        <a:t>7</a:t>
                      </a:r>
                      <a:r>
                        <a:rPr kumimoji="1" lang="ja-JP" altLang="en-US" dirty="0"/>
                        <a:t>月</a:t>
                      </a:r>
                      <a:r>
                        <a:rPr kumimoji="1" lang="en-US" altLang="ja-JP" dirty="0"/>
                        <a:t>26</a:t>
                      </a:r>
                      <a:r>
                        <a:rPr kumimoji="1" lang="ja-JP" altLang="en-US" dirty="0"/>
                        <a:t>日</a:t>
                      </a:r>
                    </a:p>
                  </a:txBody>
                  <a:tcPr/>
                </a:tc>
                <a:tc>
                  <a:txBody>
                    <a:bodyPr/>
                    <a:lstStyle/>
                    <a:p>
                      <a:r>
                        <a:rPr kumimoji="1" lang="en-US" altLang="ja-JP" dirty="0"/>
                        <a:t>HDD</a:t>
                      </a:r>
                      <a:r>
                        <a:rPr kumimoji="1" lang="ja-JP" altLang="en-US" dirty="0"/>
                        <a:t>用サスペンションのビジネスにおいて、独占禁止法に違反したとして、ニッパツ本社、</a:t>
                      </a:r>
                      <a:r>
                        <a:rPr kumimoji="1" lang="en-US" altLang="ja-JP" dirty="0"/>
                        <a:t>NHK</a:t>
                      </a:r>
                      <a:r>
                        <a:rPr kumimoji="1" lang="ja-JP" altLang="en-US" dirty="0"/>
                        <a:t>インター</a:t>
                      </a:r>
                      <a:r>
                        <a:rPr kumimoji="1" lang="en-US" altLang="ja-JP" dirty="0"/>
                        <a:t>SJ</a:t>
                      </a:r>
                      <a:r>
                        <a:rPr kumimoji="1" lang="ja-JP" altLang="en-US" dirty="0"/>
                        <a:t>事務所にそれぞれ競争当局が立ち入り調査に入る。</a:t>
                      </a:r>
                    </a:p>
                  </a:txBody>
                  <a:tcPr/>
                </a:tc>
                <a:extLst>
                  <a:ext uri="{0D108BD9-81ED-4DB2-BD59-A6C34878D82A}">
                    <a16:rowId xmlns:a16="http://schemas.microsoft.com/office/drawing/2014/main" val="4077881863"/>
                  </a:ext>
                </a:extLst>
              </a:tr>
              <a:tr h="440876">
                <a:tc>
                  <a:txBody>
                    <a:bodyPr/>
                    <a:lstStyle/>
                    <a:p>
                      <a:r>
                        <a:rPr kumimoji="1" lang="en-US" altLang="ja-JP" dirty="0"/>
                        <a:t>2018</a:t>
                      </a:r>
                      <a:r>
                        <a:rPr kumimoji="1" lang="ja-JP" altLang="en-US" dirty="0"/>
                        <a:t>年</a:t>
                      </a:r>
                      <a:r>
                        <a:rPr kumimoji="1" lang="en-US" altLang="ja-JP" dirty="0"/>
                        <a:t>2</a:t>
                      </a:r>
                      <a:r>
                        <a:rPr kumimoji="1" lang="ja-JP" altLang="en-US" dirty="0"/>
                        <a:t>月</a:t>
                      </a:r>
                      <a:r>
                        <a:rPr kumimoji="1" lang="en-US" altLang="ja-JP" dirty="0"/>
                        <a:t>9</a:t>
                      </a:r>
                      <a:r>
                        <a:rPr kumimoji="1" lang="ja-JP" altLang="en-US" dirty="0"/>
                        <a:t>日</a:t>
                      </a:r>
                    </a:p>
                  </a:txBody>
                  <a:tcPr/>
                </a:tc>
                <a:tc>
                  <a:txBody>
                    <a:bodyPr/>
                    <a:lstStyle/>
                    <a:p>
                      <a:r>
                        <a:rPr kumimoji="1" lang="ja-JP" altLang="en-US" dirty="0"/>
                        <a:t>当社および</a:t>
                      </a:r>
                      <a:r>
                        <a:rPr kumimoji="1" lang="en-US" altLang="ja-JP" dirty="0"/>
                        <a:t>NAT</a:t>
                      </a:r>
                      <a:r>
                        <a:rPr kumimoji="1" lang="ja-JP" altLang="en-US" dirty="0"/>
                        <a:t>社は日本の公正取引委員会（公取委）から、排除措置命令および課徴金納付命令を受ける。課徴金額は両社併せて約</a:t>
                      </a:r>
                      <a:r>
                        <a:rPr kumimoji="1" lang="en-US" altLang="ja-JP" dirty="0"/>
                        <a:t>11</a:t>
                      </a:r>
                      <a:r>
                        <a:rPr kumimoji="1" lang="ja-JP" altLang="en-US" dirty="0"/>
                        <a:t>億円。</a:t>
                      </a:r>
                    </a:p>
                  </a:txBody>
                  <a:tcPr/>
                </a:tc>
                <a:extLst>
                  <a:ext uri="{0D108BD9-81ED-4DB2-BD59-A6C34878D82A}">
                    <a16:rowId xmlns:a16="http://schemas.microsoft.com/office/drawing/2014/main" val="2510427174"/>
                  </a:ext>
                </a:extLst>
              </a:tr>
              <a:tr h="440876">
                <a:tc>
                  <a:txBody>
                    <a:bodyPr/>
                    <a:lstStyle/>
                    <a:p>
                      <a:r>
                        <a:rPr kumimoji="1" lang="en-US" altLang="ja-JP" dirty="0"/>
                        <a:t>2019</a:t>
                      </a:r>
                      <a:r>
                        <a:rPr kumimoji="1" lang="ja-JP" altLang="en-US" dirty="0"/>
                        <a:t>年</a:t>
                      </a:r>
                      <a:r>
                        <a:rPr kumimoji="1" lang="en-US" altLang="ja-JP" dirty="0"/>
                        <a:t>7</a:t>
                      </a:r>
                      <a:r>
                        <a:rPr kumimoji="1" lang="ja-JP" altLang="en-US" dirty="0"/>
                        <a:t>月</a:t>
                      </a:r>
                      <a:r>
                        <a:rPr kumimoji="1" lang="en-US" altLang="ja-JP" dirty="0"/>
                        <a:t>29</a:t>
                      </a:r>
                      <a:r>
                        <a:rPr kumimoji="1" lang="ja-JP" altLang="en-US" dirty="0"/>
                        <a:t>日</a:t>
                      </a:r>
                    </a:p>
                  </a:txBody>
                  <a:tcPr/>
                </a:tc>
                <a:tc>
                  <a:txBody>
                    <a:bodyPr/>
                    <a:lstStyle/>
                    <a:p>
                      <a:r>
                        <a:rPr kumimoji="1" lang="ja-JP" altLang="en-US" dirty="0"/>
                        <a:t>当社と米国司法省（</a:t>
                      </a:r>
                      <a:r>
                        <a:rPr kumimoji="1" lang="en-US" altLang="ja-JP" dirty="0"/>
                        <a:t>DOJ</a:t>
                      </a:r>
                      <a:r>
                        <a:rPr kumimoji="1" lang="ja-JP" altLang="en-US" dirty="0"/>
                        <a:t>）間で司法取引が成立、罰金額は約</a:t>
                      </a:r>
                      <a:r>
                        <a:rPr kumimoji="1" lang="en-US" altLang="ja-JP" dirty="0"/>
                        <a:t>31</a:t>
                      </a:r>
                      <a:r>
                        <a:rPr kumimoji="1" lang="ja-JP" altLang="en-US" dirty="0"/>
                        <a:t>億円。</a:t>
                      </a:r>
                    </a:p>
                  </a:txBody>
                  <a:tcPr/>
                </a:tc>
                <a:extLst>
                  <a:ext uri="{0D108BD9-81ED-4DB2-BD59-A6C34878D82A}">
                    <a16:rowId xmlns:a16="http://schemas.microsoft.com/office/drawing/2014/main" val="533154714"/>
                  </a:ext>
                </a:extLst>
              </a:tr>
              <a:tr h="440876">
                <a:tc>
                  <a:txBody>
                    <a:bodyPr/>
                    <a:lstStyle/>
                    <a:p>
                      <a:r>
                        <a:rPr kumimoji="1" lang="en-US" altLang="ja-JP" dirty="0"/>
                        <a:t>2019</a:t>
                      </a:r>
                      <a:r>
                        <a:rPr kumimoji="1" lang="ja-JP" altLang="en-US" dirty="0"/>
                        <a:t>年</a:t>
                      </a:r>
                      <a:r>
                        <a:rPr kumimoji="1" lang="en-US" altLang="ja-JP" dirty="0"/>
                        <a:t>7</a:t>
                      </a:r>
                      <a:r>
                        <a:rPr kumimoji="1" lang="ja-JP" altLang="en-US" dirty="0"/>
                        <a:t>月末～</a:t>
                      </a:r>
                    </a:p>
                  </a:txBody>
                  <a:tcPr/>
                </a:tc>
                <a:tc>
                  <a:txBody>
                    <a:bodyPr/>
                    <a:lstStyle/>
                    <a:p>
                      <a:r>
                        <a:rPr kumimoji="1" lang="ja-JP" altLang="en-US" dirty="0"/>
                        <a:t>米国・カナダでパソコンユーザー等を原告とする集団訴訟（クラスアクション）が提起される。（米国</a:t>
                      </a:r>
                      <a:r>
                        <a:rPr kumimoji="1" lang="en-US" altLang="ja-JP" dirty="0"/>
                        <a:t>33</a:t>
                      </a:r>
                      <a:r>
                        <a:rPr kumimoji="1" lang="ja-JP" altLang="en-US" dirty="0"/>
                        <a:t>件、カナダ</a:t>
                      </a:r>
                      <a:r>
                        <a:rPr kumimoji="1" lang="en-US" altLang="ja-JP" dirty="0"/>
                        <a:t>3</a:t>
                      </a:r>
                      <a:r>
                        <a:rPr kumimoji="1" lang="ja-JP" altLang="en-US" dirty="0"/>
                        <a:t>件）</a:t>
                      </a:r>
                    </a:p>
                  </a:txBody>
                  <a:tcPr/>
                </a:tc>
                <a:extLst>
                  <a:ext uri="{0D108BD9-81ED-4DB2-BD59-A6C34878D82A}">
                    <a16:rowId xmlns:a16="http://schemas.microsoft.com/office/drawing/2014/main" val="3819544390"/>
                  </a:ext>
                </a:extLst>
              </a:tr>
              <a:tr h="440876">
                <a:tc>
                  <a:txBody>
                    <a:bodyPr/>
                    <a:lstStyle/>
                    <a:p>
                      <a:r>
                        <a:rPr kumimoji="1" lang="en-US" altLang="ja-JP" dirty="0"/>
                        <a:t>2020</a:t>
                      </a:r>
                      <a:r>
                        <a:rPr kumimoji="1" lang="ja-JP" altLang="en-US" dirty="0"/>
                        <a:t>年</a:t>
                      </a:r>
                      <a:r>
                        <a:rPr kumimoji="1" lang="en-US" altLang="ja-JP" dirty="0"/>
                        <a:t>2</a:t>
                      </a:r>
                      <a:r>
                        <a:rPr kumimoji="1" lang="ja-JP" altLang="en-US" dirty="0"/>
                        <a:t>月</a:t>
                      </a:r>
                      <a:r>
                        <a:rPr kumimoji="1" lang="en-US" altLang="ja-JP" dirty="0"/>
                        <a:t>18</a:t>
                      </a:r>
                      <a:r>
                        <a:rPr kumimoji="1" lang="ja-JP" altLang="en-US" dirty="0"/>
                        <a:t>日</a:t>
                      </a:r>
                    </a:p>
                  </a:txBody>
                  <a:tcPr/>
                </a:tc>
                <a:tc>
                  <a:txBody>
                    <a:bodyPr/>
                    <a:lstStyle/>
                    <a:p>
                      <a:r>
                        <a:rPr kumimoji="1" lang="ja-JP" altLang="en-US" dirty="0"/>
                        <a:t>顧客である米国</a:t>
                      </a:r>
                      <a:r>
                        <a:rPr kumimoji="1" lang="en-US" altLang="ja-JP" dirty="0"/>
                        <a:t>Seagate</a:t>
                      </a:r>
                      <a:r>
                        <a:rPr kumimoji="1" lang="ja-JP" altLang="en-US" dirty="0"/>
                        <a:t>社より損害賠償を求める民事訴訟を提起される。</a:t>
                      </a:r>
                    </a:p>
                  </a:txBody>
                  <a:tcPr/>
                </a:tc>
                <a:extLst>
                  <a:ext uri="{0D108BD9-81ED-4DB2-BD59-A6C34878D82A}">
                    <a16:rowId xmlns:a16="http://schemas.microsoft.com/office/drawing/2014/main" val="4131978124"/>
                  </a:ext>
                </a:extLst>
              </a:tr>
              <a:tr h="440876">
                <a:tc>
                  <a:txBody>
                    <a:bodyPr/>
                    <a:lstStyle/>
                    <a:p>
                      <a:r>
                        <a:rPr kumimoji="1" lang="en-US" altLang="ja-JP" dirty="0"/>
                        <a:t>2020</a:t>
                      </a:r>
                      <a:r>
                        <a:rPr kumimoji="1" lang="ja-JP" altLang="en-US" dirty="0"/>
                        <a:t>年</a:t>
                      </a:r>
                      <a:r>
                        <a:rPr kumimoji="1" lang="en-US" altLang="ja-JP" dirty="0"/>
                        <a:t>11</a:t>
                      </a:r>
                      <a:r>
                        <a:rPr kumimoji="1" lang="ja-JP" altLang="en-US" dirty="0"/>
                        <a:t>月</a:t>
                      </a:r>
                      <a:r>
                        <a:rPr kumimoji="1" lang="en-US" altLang="ja-JP" dirty="0"/>
                        <a:t>16</a:t>
                      </a:r>
                      <a:r>
                        <a:rPr kumimoji="1" lang="ja-JP" altLang="en-US" dirty="0"/>
                        <a:t>日</a:t>
                      </a:r>
                    </a:p>
                  </a:txBody>
                  <a:tcPr/>
                </a:tc>
                <a:tc>
                  <a:txBody>
                    <a:bodyPr/>
                    <a:lstStyle/>
                    <a:p>
                      <a:r>
                        <a:rPr kumimoji="1" lang="ja-JP" altLang="en-US" dirty="0"/>
                        <a:t>台湾公取委</a:t>
                      </a:r>
                      <a:r>
                        <a:rPr kumimoji="1" lang="en-US" altLang="ja-JP" dirty="0"/>
                        <a:t>(TFTC)</a:t>
                      </a:r>
                      <a:r>
                        <a:rPr kumimoji="1" lang="ja-JP" altLang="en-US" dirty="0"/>
                        <a:t>より課徴金納付命令発令を受ける。課徴金額は約</a:t>
                      </a:r>
                      <a:r>
                        <a:rPr kumimoji="1" lang="en-US" altLang="ja-JP" dirty="0"/>
                        <a:t>10</a:t>
                      </a:r>
                      <a:r>
                        <a:rPr kumimoji="1" lang="ja-JP" altLang="en-US" dirty="0"/>
                        <a:t>億円。</a:t>
                      </a:r>
                    </a:p>
                  </a:txBody>
                  <a:tcPr/>
                </a:tc>
                <a:extLst>
                  <a:ext uri="{0D108BD9-81ED-4DB2-BD59-A6C34878D82A}">
                    <a16:rowId xmlns:a16="http://schemas.microsoft.com/office/drawing/2014/main" val="3744662487"/>
                  </a:ext>
                </a:extLst>
              </a:tr>
              <a:tr h="440876">
                <a:tc>
                  <a:txBody>
                    <a:bodyPr/>
                    <a:lstStyle/>
                    <a:p>
                      <a:r>
                        <a:rPr kumimoji="1" lang="en-US" altLang="ja-JP" dirty="0"/>
                        <a:t>2021</a:t>
                      </a:r>
                      <a:r>
                        <a:rPr kumimoji="1" lang="ja-JP" altLang="en-US" dirty="0"/>
                        <a:t>年</a:t>
                      </a:r>
                      <a:r>
                        <a:rPr kumimoji="1" lang="en-US" altLang="ja-JP" dirty="0"/>
                        <a:t>1</a:t>
                      </a:r>
                      <a:r>
                        <a:rPr kumimoji="1" lang="ja-JP" altLang="en-US" dirty="0"/>
                        <a:t>月</a:t>
                      </a:r>
                      <a:r>
                        <a:rPr kumimoji="1" lang="en-US" altLang="ja-JP" dirty="0"/>
                        <a:t>15</a:t>
                      </a:r>
                      <a:r>
                        <a:rPr kumimoji="1" lang="ja-JP" altLang="en-US" dirty="0"/>
                        <a:t>日</a:t>
                      </a:r>
                    </a:p>
                  </a:txBody>
                  <a:tcPr/>
                </a:tc>
                <a:tc>
                  <a:txBody>
                    <a:bodyPr/>
                    <a:lstStyle/>
                    <a:p>
                      <a:r>
                        <a:rPr kumimoji="1" lang="en-US" altLang="ja-JP" dirty="0"/>
                        <a:t>TFTC</a:t>
                      </a:r>
                      <a:r>
                        <a:rPr kumimoji="1" lang="ja-JP" altLang="en-US" dirty="0"/>
                        <a:t>の命令を不服として抗告訴訟を提起。</a:t>
                      </a:r>
                    </a:p>
                  </a:txBody>
                  <a:tcPr/>
                </a:tc>
                <a:extLst>
                  <a:ext uri="{0D108BD9-81ED-4DB2-BD59-A6C34878D82A}">
                    <a16:rowId xmlns:a16="http://schemas.microsoft.com/office/drawing/2014/main" val="4007103076"/>
                  </a:ext>
                </a:extLst>
              </a:tr>
            </a:tbl>
          </a:graphicData>
        </a:graphic>
      </p:graphicFrame>
    </p:spTree>
    <p:extLst>
      <p:ext uri="{BB962C8B-B14F-4D97-AF65-F5344CB8AC3E}">
        <p14:creationId xmlns:p14="http://schemas.microsoft.com/office/powerpoint/2010/main" val="1523897515"/>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Rectangle 2"/>
          <p:cNvSpPr txBox="1">
            <a:spLocks noChangeArrowheads="1"/>
          </p:cNvSpPr>
          <p:nvPr/>
        </p:nvSpPr>
        <p:spPr bwMode="auto">
          <a:xfrm>
            <a:off x="547888" y="72195"/>
            <a:ext cx="777716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65113" indent="-265113" algn="l" rtl="0" eaLnBrk="0" fontAlgn="base" hangingPunct="0">
              <a:spcBef>
                <a:spcPct val="20000"/>
              </a:spcBef>
              <a:spcAft>
                <a:spcPct val="0"/>
              </a:spcAft>
              <a:buClr>
                <a:srgbClr val="FF0000"/>
              </a:buClr>
              <a:buFont typeface="Wingdings" pitchFamily="2" charset="2"/>
              <a:buChar char="l"/>
              <a:defRPr kumimoji="1" sz="2800">
                <a:solidFill>
                  <a:schemeClr val="tx1"/>
                </a:solidFill>
                <a:latin typeface="+mn-lt"/>
                <a:ea typeface="+mn-ea"/>
                <a:cs typeface="+mn-cs"/>
              </a:defRPr>
            </a:lvl1pPr>
            <a:lvl2pPr marL="628650" indent="-184150" algn="l" rtl="0" eaLnBrk="0" fontAlgn="base" hangingPunct="0">
              <a:spcBef>
                <a:spcPct val="20000"/>
              </a:spcBef>
              <a:spcAft>
                <a:spcPct val="0"/>
              </a:spcAft>
              <a:buClr>
                <a:srgbClr val="008000"/>
              </a:buClr>
              <a:buFont typeface="Wingdings" pitchFamily="2" charset="2"/>
              <a:buChar char="l"/>
              <a:defRPr kumimoji="1" sz="2400">
                <a:solidFill>
                  <a:schemeClr val="tx1"/>
                </a:solidFill>
                <a:latin typeface="+mn-lt"/>
                <a:ea typeface="+mn-ea"/>
              </a:defRPr>
            </a:lvl2pPr>
            <a:lvl3pPr marL="981075" indent="-173038" algn="l" rtl="0" eaLnBrk="0" fontAlgn="base" hangingPunct="0">
              <a:spcBef>
                <a:spcPct val="20000"/>
              </a:spcBef>
              <a:spcAft>
                <a:spcPct val="0"/>
              </a:spcAft>
              <a:buClr>
                <a:srgbClr val="0000FF"/>
              </a:buClr>
              <a:buFont typeface="Wingdings" pitchFamily="2" charset="2"/>
              <a:buChar char="l"/>
              <a:defRPr kumimoji="1" sz="2000">
                <a:solidFill>
                  <a:schemeClr val="tx1"/>
                </a:solidFill>
                <a:latin typeface="+mn-lt"/>
                <a:ea typeface="+mn-ea"/>
              </a:defRPr>
            </a:lvl3pPr>
            <a:lvl4pPr marL="1344613" indent="-184150" algn="l" rtl="0" eaLnBrk="0" fontAlgn="base" hangingPunct="0">
              <a:spcBef>
                <a:spcPct val="20000"/>
              </a:spcBef>
              <a:spcAft>
                <a:spcPct val="0"/>
              </a:spcAft>
              <a:buClr>
                <a:srgbClr val="FF6600"/>
              </a:buClr>
              <a:buFont typeface="Wingdings" pitchFamily="2" charset="2"/>
              <a:buChar char="l"/>
              <a:defRPr kumimoji="1">
                <a:solidFill>
                  <a:schemeClr val="tx1"/>
                </a:solidFill>
                <a:latin typeface="+mn-lt"/>
                <a:ea typeface="+mn-ea"/>
              </a:defRPr>
            </a:lvl4pPr>
            <a:lvl5pPr marL="1708150" indent="-184150" algn="l" rtl="0" eaLnBrk="0" fontAlgn="base" hangingPunct="0">
              <a:spcBef>
                <a:spcPct val="20000"/>
              </a:spcBef>
              <a:spcAft>
                <a:spcPct val="0"/>
              </a:spcAft>
              <a:buClr>
                <a:srgbClr val="6600FF"/>
              </a:buClr>
              <a:buFont typeface="Wingdings" pitchFamily="2" charset="2"/>
              <a:buChar char="l"/>
              <a:defRPr kumimoji="1">
                <a:solidFill>
                  <a:schemeClr val="tx1"/>
                </a:solidFill>
                <a:latin typeface="+mn-lt"/>
                <a:ea typeface="+mn-ea"/>
              </a:defRPr>
            </a:lvl5pPr>
            <a:lvl6pPr marL="21653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6pPr>
            <a:lvl7pPr marL="26225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7pPr>
            <a:lvl8pPr marL="30797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8pPr>
            <a:lvl9pPr marL="35369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9pPr>
          </a:lstStyle>
          <a:p>
            <a:pPr algn="ctr" eaLnBrk="1" hangingPunct="1">
              <a:buFontTx/>
              <a:buNone/>
              <a:defRPr/>
            </a:pPr>
            <a:r>
              <a:rPr lang="ja-JP" altLang="en-US" b="1" dirty="0">
                <a:solidFill>
                  <a:schemeClr val="accent5">
                    <a:lumMod val="50000"/>
                  </a:schemeClr>
                </a:solidFill>
              </a:rPr>
              <a:t>現在置かれている状況</a:t>
            </a:r>
            <a:endParaRPr lang="en-US" altLang="ja-JP" b="1" dirty="0">
              <a:solidFill>
                <a:schemeClr val="accent5">
                  <a:lumMod val="50000"/>
                </a:schemeClr>
              </a:solidFill>
            </a:endParaRPr>
          </a:p>
        </p:txBody>
      </p:sp>
      <p:sp>
        <p:nvSpPr>
          <p:cNvPr id="4" name="スライド番号プレースホルダー 3"/>
          <p:cNvSpPr>
            <a:spLocks noGrp="1"/>
          </p:cNvSpPr>
          <p:nvPr>
            <p:ph type="sldNum" sz="quarter" idx="11"/>
          </p:nvPr>
        </p:nvSpPr>
        <p:spPr>
          <a:xfrm>
            <a:off x="8345336" y="6381328"/>
            <a:ext cx="685800" cy="334963"/>
          </a:xfrm>
        </p:spPr>
        <p:txBody>
          <a:bodyPr/>
          <a:lstStyle/>
          <a:p>
            <a:pPr algn="ctr">
              <a:defRPr/>
            </a:pPr>
            <a:r>
              <a:rPr lang="en-US" altLang="ja-JP" b="0" dirty="0">
                <a:latin typeface="+mj-lt"/>
              </a:rPr>
              <a:t>6/</a:t>
            </a:r>
            <a:r>
              <a:rPr lang="en-US" altLang="ja-JP" b="0" dirty="0">
                <a:latin typeface="HGPｺﾞｼｯｸM" pitchFamily="50" charset="-128"/>
                <a:ea typeface="HGPｺﾞｼｯｸM" pitchFamily="50" charset="-128"/>
              </a:rPr>
              <a:t>30</a:t>
            </a:r>
            <a:endParaRPr lang="en-US" altLang="ja-JP" b="0" dirty="0">
              <a:latin typeface="+mj-lt"/>
            </a:endParaRPr>
          </a:p>
        </p:txBody>
      </p:sp>
      <p:sp>
        <p:nvSpPr>
          <p:cNvPr id="2" name="正方形/長方形 1"/>
          <p:cNvSpPr/>
          <p:nvPr/>
        </p:nvSpPr>
        <p:spPr>
          <a:xfrm>
            <a:off x="77368" y="696009"/>
            <a:ext cx="9031136" cy="4708981"/>
          </a:xfrm>
          <a:prstGeom prst="rect">
            <a:avLst/>
          </a:prstGeom>
          <a:noFill/>
        </p:spPr>
        <p:txBody>
          <a:bodyPr wrap="square">
            <a:spAutoFit/>
          </a:bodyPr>
          <a:lstStyle/>
          <a:p>
            <a:endParaRPr lang="en-US" altLang="ja-JP" sz="2000" b="1" u="sng" dirty="0">
              <a:latin typeface="ＭＳ ゴシック" panose="020B0609070205080204" pitchFamily="49" charset="-128"/>
              <a:ea typeface="ＭＳ ゴシック" panose="020B0609070205080204" pitchFamily="49" charset="-128"/>
              <a:cs typeface="Meiryo UI" pitchFamily="50" charset="-128"/>
            </a:endParaRPr>
          </a:p>
          <a:p>
            <a:pPr marL="342900" indent="-342900">
              <a:buFont typeface="Wingdings" panose="05000000000000000000" pitchFamily="2" charset="2"/>
              <a:buChar char="l"/>
            </a:pPr>
            <a:r>
              <a:rPr lang="ja-JP" altLang="en-US" sz="2000" b="1" dirty="0">
                <a:latin typeface="ＭＳ ゴシック" panose="020B0609070205080204" pitchFamily="49" charset="-128"/>
                <a:ea typeface="ＭＳ ゴシック" panose="020B0609070205080204" pitchFamily="49" charset="-128"/>
                <a:cs typeface="Meiryo UI" pitchFamily="50" charset="-128"/>
              </a:rPr>
              <a:t>現在係争中の米国の集団訴訟対応は終了まで最低でも</a:t>
            </a:r>
            <a:r>
              <a:rPr lang="en-US" altLang="ja-JP" sz="2000" b="1" dirty="0">
                <a:latin typeface="ＭＳ ゴシック" panose="020B0609070205080204" pitchFamily="49" charset="-128"/>
                <a:ea typeface="ＭＳ ゴシック" panose="020B0609070205080204" pitchFamily="49" charset="-128"/>
                <a:cs typeface="Meiryo UI" pitchFamily="50" charset="-128"/>
              </a:rPr>
              <a:t>3</a:t>
            </a:r>
            <a:r>
              <a:rPr lang="ja-JP" altLang="en-US" sz="2000" b="1" dirty="0">
                <a:latin typeface="ＭＳ ゴシック" panose="020B0609070205080204" pitchFamily="49" charset="-128"/>
                <a:ea typeface="ＭＳ ゴシック" panose="020B0609070205080204" pitchFamily="49" charset="-128"/>
                <a:cs typeface="Meiryo UI" pitchFamily="50" charset="-128"/>
              </a:rPr>
              <a:t>年以上かかると言われている。（他社事例では</a:t>
            </a:r>
            <a:r>
              <a:rPr lang="en-US" altLang="ja-JP" sz="2000" b="1" dirty="0">
                <a:latin typeface="ＭＳ ゴシック" panose="020B0609070205080204" pitchFamily="49" charset="-128"/>
                <a:ea typeface="ＭＳ ゴシック" panose="020B0609070205080204" pitchFamily="49" charset="-128"/>
                <a:cs typeface="Meiryo UI" pitchFamily="50" charset="-128"/>
              </a:rPr>
              <a:t>5</a:t>
            </a:r>
            <a:r>
              <a:rPr lang="ja-JP" altLang="en-US" sz="2000" b="1" dirty="0">
                <a:latin typeface="ＭＳ ゴシック" panose="020B0609070205080204" pitchFamily="49" charset="-128"/>
                <a:ea typeface="ＭＳ ゴシック" panose="020B0609070205080204" pitchFamily="49" charset="-128"/>
                <a:cs typeface="Meiryo UI" pitchFamily="50" charset="-128"/>
              </a:rPr>
              <a:t>年以上かかるケースも珍しくない）</a:t>
            </a:r>
            <a:endParaRPr lang="en-US" altLang="ja-JP" sz="2000" b="1" dirty="0">
              <a:latin typeface="ＭＳ ゴシック" panose="020B0609070205080204" pitchFamily="49" charset="-128"/>
              <a:ea typeface="ＭＳ ゴシック" panose="020B0609070205080204" pitchFamily="49" charset="-128"/>
              <a:cs typeface="Meiryo UI" pitchFamily="50" charset="-128"/>
            </a:endParaRPr>
          </a:p>
          <a:p>
            <a:pPr>
              <a:buNone/>
            </a:pPr>
            <a:r>
              <a:rPr lang="ja-JP" altLang="en-US" sz="2000" b="1" dirty="0">
                <a:latin typeface="ＭＳ ゴシック" panose="020B0609070205080204" pitchFamily="49" charset="-128"/>
                <a:ea typeface="ＭＳ ゴシック" panose="020B0609070205080204" pitchFamily="49" charset="-128"/>
                <a:cs typeface="Meiryo UI" pitchFamily="50" charset="-128"/>
              </a:rPr>
              <a:t>　⇒案件全体としては延べ</a:t>
            </a:r>
            <a:r>
              <a:rPr lang="en-US" altLang="ja-JP" sz="2000" b="1" dirty="0">
                <a:latin typeface="ＭＳ ゴシック" panose="020B0609070205080204" pitchFamily="49" charset="-128"/>
                <a:ea typeface="ＭＳ ゴシック" panose="020B0609070205080204" pitchFamily="49" charset="-128"/>
                <a:cs typeface="Meiryo UI" pitchFamily="50" charset="-128"/>
              </a:rPr>
              <a:t>6</a:t>
            </a:r>
            <a:r>
              <a:rPr lang="ja-JP" altLang="en-US" sz="2000" b="1" dirty="0">
                <a:latin typeface="ＭＳ ゴシック" panose="020B0609070205080204" pitchFamily="49" charset="-128"/>
                <a:ea typeface="ＭＳ ゴシック" panose="020B0609070205080204" pitchFamily="49" charset="-128"/>
                <a:cs typeface="Meiryo UI" pitchFamily="50" charset="-128"/>
              </a:rPr>
              <a:t>年～</a:t>
            </a:r>
            <a:r>
              <a:rPr lang="en-US" altLang="ja-JP" sz="2000" b="1" dirty="0">
                <a:latin typeface="ＭＳ ゴシック" panose="020B0609070205080204" pitchFamily="49" charset="-128"/>
                <a:ea typeface="ＭＳ ゴシック" panose="020B0609070205080204" pitchFamily="49" charset="-128"/>
                <a:cs typeface="Meiryo UI" pitchFamily="50" charset="-128"/>
              </a:rPr>
              <a:t>8</a:t>
            </a:r>
            <a:r>
              <a:rPr lang="ja-JP" altLang="en-US" sz="2000" b="1" dirty="0">
                <a:latin typeface="ＭＳ ゴシック" panose="020B0609070205080204" pitchFamily="49" charset="-128"/>
                <a:ea typeface="ＭＳ ゴシック" panose="020B0609070205080204" pitchFamily="49" charset="-128"/>
                <a:cs typeface="Meiryo UI" pitchFamily="50" charset="-128"/>
              </a:rPr>
              <a:t>年かかる見込み。</a:t>
            </a:r>
            <a:endParaRPr lang="en-US" altLang="ja-JP" sz="2000" b="1" dirty="0">
              <a:latin typeface="ＭＳ ゴシック" panose="020B0609070205080204" pitchFamily="49" charset="-128"/>
              <a:ea typeface="ＭＳ ゴシック" panose="020B0609070205080204" pitchFamily="49" charset="-128"/>
              <a:cs typeface="Meiryo UI" pitchFamily="50" charset="-128"/>
            </a:endParaRPr>
          </a:p>
          <a:p>
            <a:pPr>
              <a:buNone/>
            </a:pPr>
            <a:r>
              <a:rPr lang="ja-JP" altLang="en-US" sz="2000" b="1" dirty="0">
                <a:latin typeface="ＭＳ ゴシック" panose="020B0609070205080204" pitchFamily="49" charset="-128"/>
                <a:ea typeface="ＭＳ ゴシック" panose="020B0609070205080204" pitchFamily="49" charset="-128"/>
                <a:cs typeface="Meiryo UI" pitchFamily="50" charset="-128"/>
              </a:rPr>
              <a:t>　⇒莫大な弁護士費用、社内従事工数</a:t>
            </a:r>
            <a:r>
              <a:rPr lang="en-US" altLang="ja-JP" sz="2000" b="1" dirty="0">
                <a:latin typeface="ＭＳ ゴシック" panose="020B0609070205080204" pitchFamily="49" charset="-128"/>
                <a:ea typeface="ＭＳ ゴシック" panose="020B0609070205080204" pitchFamily="49" charset="-128"/>
                <a:cs typeface="Meiryo UI" pitchFamily="50" charset="-128"/>
              </a:rPr>
              <a:t>+</a:t>
            </a:r>
            <a:r>
              <a:rPr lang="ja-JP" altLang="en-US" sz="2000" b="1" dirty="0">
                <a:latin typeface="ＭＳ ゴシック" panose="020B0609070205080204" pitchFamily="49" charset="-128"/>
                <a:ea typeface="ＭＳ ゴシック" panose="020B0609070205080204" pitchFamily="49" charset="-128"/>
                <a:cs typeface="Meiryo UI" pitchFamily="50" charset="-128"/>
              </a:rPr>
              <a:t>訴訟費用（敗訴の場合一体幾ら？）</a:t>
            </a:r>
            <a:endParaRPr lang="en-US" altLang="ja-JP" sz="2000" b="1" dirty="0">
              <a:latin typeface="ＭＳ ゴシック" panose="020B0609070205080204" pitchFamily="49" charset="-128"/>
              <a:ea typeface="ＭＳ ゴシック" panose="020B0609070205080204" pitchFamily="49" charset="-128"/>
              <a:cs typeface="Meiryo UI" pitchFamily="50" charset="-128"/>
            </a:endParaRPr>
          </a:p>
          <a:p>
            <a:pPr>
              <a:buNone/>
            </a:pPr>
            <a:endParaRPr lang="en-US" altLang="ja-JP" sz="2000" b="1" dirty="0">
              <a:latin typeface="ＭＳ ゴシック" panose="020B0609070205080204" pitchFamily="49" charset="-128"/>
              <a:ea typeface="ＭＳ ゴシック" panose="020B0609070205080204" pitchFamily="49" charset="-128"/>
              <a:cs typeface="Meiryo UI" pitchFamily="50" charset="-128"/>
            </a:endParaRPr>
          </a:p>
          <a:p>
            <a:pPr marL="342900" indent="-342900">
              <a:buFont typeface="Wingdings" panose="05000000000000000000" pitchFamily="2" charset="2"/>
              <a:buChar char="l"/>
            </a:pPr>
            <a:r>
              <a:rPr lang="ja-JP" altLang="en-US" sz="2000" b="1" dirty="0">
                <a:latin typeface="ＭＳ ゴシック" panose="020B0609070205080204" pitchFamily="49" charset="-128"/>
                <a:ea typeface="ＭＳ ゴシック" panose="020B0609070205080204" pitchFamily="49" charset="-128"/>
                <a:cs typeface="Meiryo UI" pitchFamily="50" charset="-128"/>
              </a:rPr>
              <a:t>現在もブラジルやシンガポールの競争当局からの調査が継続されている。費用面、工数面でも当社へのマイナス影響は続く。</a:t>
            </a:r>
            <a:endParaRPr lang="en-US" altLang="ja-JP" sz="2000" b="1" dirty="0">
              <a:latin typeface="ＭＳ ゴシック" panose="020B0609070205080204" pitchFamily="49" charset="-128"/>
              <a:ea typeface="ＭＳ ゴシック" panose="020B0609070205080204" pitchFamily="49" charset="-128"/>
              <a:cs typeface="Meiryo UI" pitchFamily="50" charset="-128"/>
            </a:endParaRPr>
          </a:p>
          <a:p>
            <a:pPr marL="342900" indent="-342900">
              <a:buFont typeface="Wingdings" panose="05000000000000000000" pitchFamily="2" charset="2"/>
              <a:buChar char="l"/>
            </a:pPr>
            <a:endParaRPr lang="en-US" altLang="ja-JP" sz="2000" b="1" u="sng" dirty="0">
              <a:latin typeface="ＭＳ ゴシック" panose="020B0609070205080204" pitchFamily="49" charset="-128"/>
              <a:ea typeface="ＭＳ ゴシック" panose="020B0609070205080204" pitchFamily="49" charset="-128"/>
              <a:cs typeface="Meiryo UI" pitchFamily="50" charset="-128"/>
            </a:endParaRPr>
          </a:p>
          <a:p>
            <a:pPr marL="342900" indent="-342900">
              <a:buFont typeface="Wingdings" panose="05000000000000000000" pitchFamily="2" charset="2"/>
              <a:buChar char="l"/>
            </a:pPr>
            <a:r>
              <a:rPr lang="ja-JP" altLang="en-US" sz="2000" b="1" u="sng" dirty="0">
                <a:solidFill>
                  <a:srgbClr val="FF0000"/>
                </a:solidFill>
                <a:latin typeface="ＭＳ ゴシック" panose="020B0609070205080204" pitchFamily="49" charset="-128"/>
                <a:ea typeface="ＭＳ ゴシック" panose="020B0609070205080204" pitchFamily="49" charset="-128"/>
                <a:cs typeface="Meiryo UI" pitchFamily="50" charset="-128"/>
              </a:rPr>
              <a:t>このような厳しい環境下で次に同じことを繰り返すと企業存続に関わる。</a:t>
            </a:r>
            <a:endParaRPr lang="en-US" altLang="ja-JP" sz="2000" b="1" u="sng" dirty="0">
              <a:solidFill>
                <a:srgbClr val="FF0000"/>
              </a:solidFill>
              <a:latin typeface="ＭＳ ゴシック" panose="020B0609070205080204" pitchFamily="49" charset="-128"/>
              <a:ea typeface="ＭＳ ゴシック" panose="020B0609070205080204" pitchFamily="49" charset="-128"/>
              <a:cs typeface="Meiryo UI" pitchFamily="50" charset="-128"/>
            </a:endParaRPr>
          </a:p>
          <a:p>
            <a:pPr>
              <a:buNone/>
            </a:pPr>
            <a:r>
              <a:rPr lang="ja-JP" altLang="en-US" sz="2000" b="1" dirty="0">
                <a:solidFill>
                  <a:srgbClr val="FF0000"/>
                </a:solidFill>
                <a:latin typeface="ＭＳ ゴシック" panose="020B0609070205080204" pitchFamily="49" charset="-128"/>
                <a:ea typeface="ＭＳ ゴシック" panose="020B0609070205080204" pitchFamily="49" charset="-128"/>
                <a:cs typeface="Meiryo UI" pitchFamily="50" charset="-128"/>
              </a:rPr>
              <a:t>　 </a:t>
            </a:r>
            <a:r>
              <a:rPr lang="ja-JP" altLang="en-US" sz="2000" b="1" u="sng" dirty="0">
                <a:solidFill>
                  <a:srgbClr val="FF0000"/>
                </a:solidFill>
                <a:latin typeface="ＭＳ ゴシック" panose="020B0609070205080204" pitchFamily="49" charset="-128"/>
                <a:ea typeface="ＭＳ ゴシック" panose="020B0609070205080204" pitchFamily="49" charset="-128"/>
                <a:cs typeface="Meiryo UI" pitchFamily="50" charset="-128"/>
              </a:rPr>
              <a:t>従って当社従業員の“競争法”に対する理解と順守は、引き続き最重</a:t>
            </a:r>
            <a:endParaRPr lang="en-US" altLang="ja-JP" sz="2000" b="1" u="sng" dirty="0">
              <a:solidFill>
                <a:srgbClr val="FF0000"/>
              </a:solidFill>
              <a:latin typeface="ＭＳ ゴシック" panose="020B0609070205080204" pitchFamily="49" charset="-128"/>
              <a:ea typeface="ＭＳ ゴシック" panose="020B0609070205080204" pitchFamily="49" charset="-128"/>
              <a:cs typeface="Meiryo UI" pitchFamily="50" charset="-128"/>
            </a:endParaRPr>
          </a:p>
          <a:p>
            <a:pPr>
              <a:buNone/>
            </a:pPr>
            <a:r>
              <a:rPr lang="ja-JP" altLang="en-US" sz="2000" b="1" dirty="0">
                <a:solidFill>
                  <a:srgbClr val="FF0000"/>
                </a:solidFill>
                <a:latin typeface="ＭＳ ゴシック" panose="020B0609070205080204" pitchFamily="49" charset="-128"/>
                <a:ea typeface="ＭＳ ゴシック" panose="020B0609070205080204" pitchFamily="49" charset="-128"/>
                <a:cs typeface="Meiryo UI" pitchFamily="50" charset="-128"/>
              </a:rPr>
              <a:t>　 </a:t>
            </a:r>
            <a:r>
              <a:rPr lang="ja-JP" altLang="en-US" sz="2000" b="1" u="sng" dirty="0">
                <a:solidFill>
                  <a:srgbClr val="FF0000"/>
                </a:solidFill>
                <a:latin typeface="ＭＳ ゴシック" panose="020B0609070205080204" pitchFamily="49" charset="-128"/>
                <a:ea typeface="ＭＳ ゴシック" panose="020B0609070205080204" pitchFamily="49" charset="-128"/>
                <a:cs typeface="Meiryo UI" pitchFamily="50" charset="-128"/>
              </a:rPr>
              <a:t>要事項。</a:t>
            </a:r>
            <a:endParaRPr lang="en-US" altLang="ja-JP" sz="2000" b="1" u="sng" dirty="0">
              <a:solidFill>
                <a:srgbClr val="FF0000"/>
              </a:solidFill>
              <a:latin typeface="ＭＳ ゴシック" panose="020B0609070205080204" pitchFamily="49" charset="-128"/>
              <a:ea typeface="ＭＳ ゴシック" panose="020B0609070205080204" pitchFamily="49" charset="-128"/>
              <a:cs typeface="Meiryo UI" pitchFamily="50" charset="-128"/>
            </a:endParaRPr>
          </a:p>
          <a:p>
            <a:pPr>
              <a:buNone/>
            </a:pPr>
            <a:endParaRPr lang="en-US" altLang="ja-JP" sz="2000" b="1" u="sng" dirty="0">
              <a:solidFill>
                <a:srgbClr val="FF0000"/>
              </a:solidFill>
              <a:latin typeface="ＭＳ ゴシック" panose="020B0609070205080204" pitchFamily="49" charset="-128"/>
              <a:ea typeface="ＭＳ ゴシック" panose="020B0609070205080204" pitchFamily="49" charset="-128"/>
              <a:cs typeface="Meiryo UI" pitchFamily="50" charset="-128"/>
            </a:endParaRPr>
          </a:p>
          <a:p>
            <a:pPr marL="342900" indent="-342900">
              <a:buFont typeface="Wingdings" panose="05000000000000000000" pitchFamily="2" charset="2"/>
              <a:buChar char="l"/>
            </a:pPr>
            <a:r>
              <a:rPr lang="ja-JP" altLang="en-US" sz="2000" b="1" u="sng" dirty="0">
                <a:solidFill>
                  <a:srgbClr val="FF0000"/>
                </a:solidFill>
                <a:latin typeface="ＭＳ ゴシック" panose="020B0609070205080204" pitchFamily="49" charset="-128"/>
                <a:ea typeface="ＭＳ ゴシック" panose="020B0609070205080204" pitchFamily="49" charset="-128"/>
                <a:cs typeface="Meiryo UI" pitchFamily="50" charset="-128"/>
              </a:rPr>
              <a:t>現在台湾当局とは訴訟で争っており、なおさら当社としては台湾における独禁法コンプライアンス徹底への万全な対応が求められる状況である。</a:t>
            </a:r>
            <a:endParaRPr lang="en-US" altLang="ja-JP" sz="2000" b="1" u="sng" dirty="0">
              <a:solidFill>
                <a:srgbClr val="FF0000"/>
              </a:solidFill>
              <a:latin typeface="ＭＳ ゴシック" panose="020B0609070205080204" pitchFamily="49" charset="-128"/>
              <a:ea typeface="ＭＳ ゴシック" panose="020B0609070205080204" pitchFamily="49" charset="-128"/>
              <a:cs typeface="Meiryo UI" pitchFamily="50" charset="-128"/>
            </a:endParaRPr>
          </a:p>
        </p:txBody>
      </p:sp>
    </p:spTree>
    <p:extLst>
      <p:ext uri="{BB962C8B-B14F-4D97-AF65-F5344CB8AC3E}">
        <p14:creationId xmlns:p14="http://schemas.microsoft.com/office/powerpoint/2010/main" val="3782594735"/>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a:xfrm>
            <a:off x="382939" y="173608"/>
            <a:ext cx="8353425" cy="34092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65113" indent="-265113" eaLnBrk="1" hangingPunct="1">
              <a:spcBef>
                <a:spcPct val="20000"/>
              </a:spcBef>
              <a:buClr>
                <a:srgbClr val="FF0000"/>
              </a:buClr>
            </a:pPr>
            <a:r>
              <a:rPr lang="ja-JP" altLang="en-US" sz="2800" b="1" kern="1200" dirty="0">
                <a:solidFill>
                  <a:schemeClr val="accent5">
                    <a:lumMod val="50000"/>
                  </a:schemeClr>
                </a:solidFill>
                <a:latin typeface="+mn-lt"/>
                <a:ea typeface="+mn-ea"/>
                <a:cs typeface="+mn-cs"/>
              </a:rPr>
              <a:t>ビジネスリスクとしての独占禁止法</a:t>
            </a:r>
            <a:endParaRPr lang="de-DE" altLang="de-DE" sz="2800" b="1" kern="1200" dirty="0">
              <a:solidFill>
                <a:schemeClr val="accent5">
                  <a:lumMod val="50000"/>
                </a:schemeClr>
              </a:solidFill>
              <a:latin typeface="+mn-lt"/>
              <a:ea typeface="+mn-ea"/>
              <a:cs typeface="+mn-cs"/>
            </a:endParaRPr>
          </a:p>
        </p:txBody>
      </p:sp>
      <p:sp>
        <p:nvSpPr>
          <p:cNvPr id="11268" name="Rectangle 3"/>
          <p:cNvSpPr>
            <a:spLocks noGrp="1" noChangeArrowheads="1"/>
          </p:cNvSpPr>
          <p:nvPr>
            <p:ph type="body" idx="1"/>
          </p:nvPr>
        </p:nvSpPr>
        <p:spPr>
          <a:xfrm>
            <a:off x="599651" y="1496125"/>
            <a:ext cx="7920000" cy="3771900"/>
          </a:xfrm>
        </p:spPr>
        <p:txBody>
          <a:bodyPr/>
          <a:lstStyle/>
          <a:p>
            <a:pPr marL="0" indent="79133" eaLnBrk="1" hangingPunct="1">
              <a:buClr>
                <a:schemeClr val="bg2"/>
              </a:buClr>
              <a:buFont typeface="Wingdings" pitchFamily="2" charset="2"/>
              <a:buChar char="§"/>
            </a:pPr>
            <a:endParaRPr lang="de-DE" altLang="de-DE" dirty="0">
              <a:latin typeface="Arial" charset="0"/>
              <a:cs typeface="Arial" charset="0"/>
            </a:endParaRPr>
          </a:p>
          <a:p>
            <a:pPr marL="0" indent="79133" eaLnBrk="1" hangingPunct="1">
              <a:buClr>
                <a:schemeClr val="bg2"/>
              </a:buClr>
              <a:buNone/>
            </a:pPr>
            <a:endParaRPr lang="de-DE" altLang="de-DE" dirty="0">
              <a:latin typeface="Arial" charset="0"/>
              <a:cs typeface="Arial" charset="0"/>
            </a:endParaRPr>
          </a:p>
          <a:p>
            <a:pPr marL="0" indent="79133" eaLnBrk="1" hangingPunct="1">
              <a:buClr>
                <a:schemeClr val="bg2"/>
              </a:buClr>
              <a:buNone/>
            </a:pPr>
            <a:endParaRPr lang="de-DE" altLang="de-DE" dirty="0">
              <a:latin typeface="Arial" charset="0"/>
              <a:cs typeface="Arial" charset="0"/>
            </a:endParaRPr>
          </a:p>
        </p:txBody>
      </p:sp>
      <p:sp>
        <p:nvSpPr>
          <p:cNvPr id="11269" name="Oval 5"/>
          <p:cNvSpPr>
            <a:spLocks noChangeArrowheads="1"/>
          </p:cNvSpPr>
          <p:nvPr/>
        </p:nvSpPr>
        <p:spPr bwMode="auto">
          <a:xfrm>
            <a:off x="3159125" y="3361594"/>
            <a:ext cx="2495550" cy="1063869"/>
          </a:xfrm>
          <a:prstGeom prst="ellipse">
            <a:avLst/>
          </a:prstGeom>
          <a:noFill/>
          <a:ln w="12700">
            <a:solidFill>
              <a:schemeClr val="tx1"/>
            </a:solidFill>
            <a:round/>
            <a:headEnd/>
            <a:tailEnd/>
          </a:ln>
          <a:effectLst/>
          <a:extLst>
            <a:ext uri="{909E8E84-426E-40DD-AFC4-6F175D3DCCD1}">
              <a14:hiddenFill xmlns:a14="http://schemas.microsoft.com/office/drawing/2010/main">
                <a:solidFill>
                  <a:srgbClr val="EB73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en-GB" altLang="de-DE" sz="1939" dirty="0">
                <a:solidFill>
                  <a:srgbClr val="14054B"/>
                </a:solidFill>
                <a:latin typeface="Arial" charset="0"/>
                <a:ea typeface="Arial Unicode MS" pitchFamily="50" charset="-127"/>
                <a:cs typeface="Arial" charset="0"/>
              </a:rPr>
              <a:t> </a:t>
            </a:r>
            <a:r>
              <a:rPr lang="ja-JP" altLang="en-US" sz="1939" b="1" dirty="0">
                <a:solidFill>
                  <a:srgbClr val="14054B"/>
                </a:solidFill>
                <a:latin typeface="Arial" charset="0"/>
                <a:ea typeface="Arial Unicode MS" pitchFamily="50" charset="-127"/>
                <a:cs typeface="Arial" charset="0"/>
              </a:rPr>
              <a:t>個別のリスク</a:t>
            </a:r>
            <a:endParaRPr lang="en-GB" altLang="de-DE" sz="1939" b="1" dirty="0">
              <a:solidFill>
                <a:srgbClr val="14054B"/>
              </a:solidFill>
              <a:latin typeface="Arial" charset="0"/>
              <a:ea typeface="Arial Unicode MS" pitchFamily="50" charset="-127"/>
              <a:cs typeface="Arial" charset="0"/>
            </a:endParaRPr>
          </a:p>
        </p:txBody>
      </p:sp>
      <p:sp>
        <p:nvSpPr>
          <p:cNvPr id="3632134" name="Rectangle 6"/>
          <p:cNvSpPr>
            <a:spLocks noChangeArrowheads="1"/>
          </p:cNvSpPr>
          <p:nvPr/>
        </p:nvSpPr>
        <p:spPr bwMode="auto">
          <a:xfrm>
            <a:off x="849312" y="2127738"/>
            <a:ext cx="2175827" cy="597877"/>
          </a:xfrm>
          <a:prstGeom prst="rect">
            <a:avLst/>
          </a:prstGeom>
          <a:solidFill>
            <a:srgbClr val="D1E1EB"/>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ja-JP" altLang="en-US" sz="1477" dirty="0">
                <a:solidFill>
                  <a:srgbClr val="14054B"/>
                </a:solidFill>
                <a:latin typeface="Arial" charset="0"/>
                <a:ea typeface="Arial Unicode MS" pitchFamily="50" charset="-127"/>
                <a:cs typeface="Arial" charset="0"/>
              </a:rPr>
              <a:t>会社への高額な罰金・</a:t>
            </a:r>
            <a:endParaRPr lang="en-US" altLang="ja-JP" sz="1477">
              <a:solidFill>
                <a:srgbClr val="14054B"/>
              </a:solidFill>
              <a:latin typeface="Arial" charset="0"/>
              <a:ea typeface="Arial Unicode MS" pitchFamily="50" charset="-127"/>
              <a:cs typeface="Arial" charset="0"/>
            </a:endParaRPr>
          </a:p>
          <a:p>
            <a:pPr algn="ctr" eaLnBrk="0" hangingPunct="0"/>
            <a:r>
              <a:rPr lang="ja-JP" altLang="en-US" sz="1477">
                <a:solidFill>
                  <a:srgbClr val="14054B"/>
                </a:solidFill>
                <a:latin typeface="Arial" charset="0"/>
                <a:ea typeface="Arial Unicode MS" pitchFamily="50" charset="-127"/>
                <a:cs typeface="Arial" charset="0"/>
              </a:rPr>
              <a:t>制裁金・課徴金</a:t>
            </a:r>
            <a:endParaRPr lang="en-GB" altLang="de-DE" sz="1477" dirty="0">
              <a:solidFill>
                <a:srgbClr val="14054B"/>
              </a:solidFill>
              <a:latin typeface="Arial" charset="0"/>
              <a:ea typeface="Arial Unicode MS" pitchFamily="50" charset="-127"/>
              <a:cs typeface="Arial" charset="0"/>
            </a:endParaRPr>
          </a:p>
        </p:txBody>
      </p:sp>
      <p:sp>
        <p:nvSpPr>
          <p:cNvPr id="3632135" name="Rectangle 7"/>
          <p:cNvSpPr>
            <a:spLocks noChangeArrowheads="1"/>
          </p:cNvSpPr>
          <p:nvPr/>
        </p:nvSpPr>
        <p:spPr bwMode="auto">
          <a:xfrm>
            <a:off x="3470276" y="1828800"/>
            <a:ext cx="1871663" cy="597877"/>
          </a:xfrm>
          <a:prstGeom prst="rect">
            <a:avLst/>
          </a:prstGeom>
          <a:solidFill>
            <a:srgbClr val="D1E1EB"/>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ja-JP" altLang="en-US" sz="1477" dirty="0">
                <a:solidFill>
                  <a:srgbClr val="14054B"/>
                </a:solidFill>
                <a:latin typeface="Arial" charset="0"/>
                <a:ea typeface="Arial Unicode MS" pitchFamily="50" charset="-127"/>
                <a:cs typeface="Arial" charset="0"/>
              </a:rPr>
              <a:t>損害賠償請求</a:t>
            </a:r>
            <a:endParaRPr lang="en-GB" altLang="de-DE" sz="1477" dirty="0">
              <a:solidFill>
                <a:srgbClr val="14054B"/>
              </a:solidFill>
              <a:latin typeface="Arial" charset="0"/>
              <a:ea typeface="Arial Unicode MS" pitchFamily="50" charset="-127"/>
              <a:cs typeface="Arial" charset="0"/>
            </a:endParaRPr>
          </a:p>
        </p:txBody>
      </p:sp>
      <p:sp>
        <p:nvSpPr>
          <p:cNvPr id="3632136" name="Rectangle 8"/>
          <p:cNvSpPr>
            <a:spLocks noChangeArrowheads="1"/>
          </p:cNvSpPr>
          <p:nvPr/>
        </p:nvSpPr>
        <p:spPr bwMode="auto">
          <a:xfrm>
            <a:off x="5789614" y="2222989"/>
            <a:ext cx="1793875" cy="597877"/>
          </a:xfrm>
          <a:prstGeom prst="rect">
            <a:avLst/>
          </a:prstGeom>
          <a:solidFill>
            <a:srgbClr val="D1E1EB"/>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ja-JP" altLang="en-US" sz="1477">
                <a:solidFill>
                  <a:srgbClr val="14054B"/>
                </a:solidFill>
                <a:latin typeface="Arial" charset="0"/>
                <a:ea typeface="Arial Unicode MS" pitchFamily="50" charset="-127"/>
                <a:cs typeface="Arial" charset="0"/>
              </a:rPr>
              <a:t>契約無効</a:t>
            </a:r>
            <a:endParaRPr lang="en-GB" altLang="de-DE" sz="1477">
              <a:solidFill>
                <a:srgbClr val="14054B"/>
              </a:solidFill>
              <a:latin typeface="Arial" charset="0"/>
              <a:ea typeface="Arial Unicode MS" pitchFamily="50" charset="-127"/>
              <a:cs typeface="Arial" charset="0"/>
            </a:endParaRPr>
          </a:p>
        </p:txBody>
      </p:sp>
      <p:sp>
        <p:nvSpPr>
          <p:cNvPr id="3632137" name="Line 9"/>
          <p:cNvSpPr>
            <a:spLocks noChangeShapeType="1"/>
          </p:cNvSpPr>
          <p:nvPr/>
        </p:nvSpPr>
        <p:spPr bwMode="auto">
          <a:xfrm flipH="1" flipV="1">
            <a:off x="2798764" y="2725617"/>
            <a:ext cx="839787" cy="764931"/>
          </a:xfrm>
          <a:prstGeom prst="line">
            <a:avLst/>
          </a:prstGeom>
          <a:noFill/>
          <a:ln w="127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92"/>
          </a:p>
        </p:txBody>
      </p:sp>
      <p:sp>
        <p:nvSpPr>
          <p:cNvPr id="3632138" name="Line 10"/>
          <p:cNvSpPr>
            <a:spLocks noChangeShapeType="1"/>
          </p:cNvSpPr>
          <p:nvPr/>
        </p:nvSpPr>
        <p:spPr bwMode="auto">
          <a:xfrm flipH="1" flipV="1">
            <a:off x="4406900" y="2426679"/>
            <a:ext cx="0" cy="934915"/>
          </a:xfrm>
          <a:prstGeom prst="line">
            <a:avLst/>
          </a:prstGeom>
          <a:noFill/>
          <a:ln w="127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92"/>
          </a:p>
        </p:txBody>
      </p:sp>
      <p:sp>
        <p:nvSpPr>
          <p:cNvPr id="3632139" name="Line 11"/>
          <p:cNvSpPr>
            <a:spLocks noChangeShapeType="1"/>
          </p:cNvSpPr>
          <p:nvPr/>
        </p:nvSpPr>
        <p:spPr bwMode="auto">
          <a:xfrm flipV="1">
            <a:off x="5153026" y="2820867"/>
            <a:ext cx="896938" cy="669680"/>
          </a:xfrm>
          <a:prstGeom prst="line">
            <a:avLst/>
          </a:prstGeom>
          <a:noFill/>
          <a:ln w="127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92"/>
          </a:p>
        </p:txBody>
      </p:sp>
      <p:sp>
        <p:nvSpPr>
          <p:cNvPr id="3632140" name="Rectangle 12"/>
          <p:cNvSpPr>
            <a:spLocks noChangeArrowheads="1"/>
          </p:cNvSpPr>
          <p:nvPr/>
        </p:nvSpPr>
        <p:spPr bwMode="auto">
          <a:xfrm>
            <a:off x="849313" y="4790343"/>
            <a:ext cx="1949450" cy="597877"/>
          </a:xfrm>
          <a:prstGeom prst="rect">
            <a:avLst/>
          </a:prstGeom>
          <a:solidFill>
            <a:srgbClr val="FFFF99"/>
          </a:solidFill>
          <a:ln w="12700">
            <a:solidFill>
              <a:schemeClr val="tx1"/>
            </a:solidFill>
            <a:miter lim="800000"/>
            <a:headEnd/>
            <a:tailEnd/>
          </a:ln>
          <a:effectLst/>
        </p:spPr>
        <p:txBody>
          <a:bodyPr wrap="none" anchor="ctr"/>
          <a:lstStyle/>
          <a:p>
            <a:pPr algn="ctr" eaLnBrk="0" hangingPunct="0"/>
            <a:r>
              <a:rPr lang="ja-JP" altLang="en-US" sz="1477" dirty="0">
                <a:latin typeface="Arial" charset="0"/>
                <a:ea typeface="Arial Unicode MS" pitchFamily="50" charset="-127"/>
                <a:cs typeface="Arial" charset="0"/>
              </a:rPr>
              <a:t>罰金・懲役</a:t>
            </a:r>
            <a:endParaRPr lang="en-GB" altLang="de-DE" sz="1477" dirty="0">
              <a:latin typeface="Arial" charset="0"/>
              <a:ea typeface="Arial Unicode MS" pitchFamily="50" charset="-127"/>
              <a:cs typeface="Arial" charset="0"/>
            </a:endParaRPr>
          </a:p>
        </p:txBody>
      </p:sp>
      <p:sp>
        <p:nvSpPr>
          <p:cNvPr id="3632141" name="Rectangle 13"/>
          <p:cNvSpPr>
            <a:spLocks noChangeArrowheads="1"/>
          </p:cNvSpPr>
          <p:nvPr/>
        </p:nvSpPr>
        <p:spPr bwMode="auto">
          <a:xfrm>
            <a:off x="3431381" y="5089281"/>
            <a:ext cx="1951038" cy="597877"/>
          </a:xfrm>
          <a:prstGeom prst="rect">
            <a:avLst/>
          </a:prstGeom>
          <a:solidFill>
            <a:srgbClr val="FFFF99"/>
          </a:solidFill>
          <a:ln w="12700">
            <a:solidFill>
              <a:schemeClr val="tx1"/>
            </a:solidFill>
            <a:miter lim="800000"/>
            <a:headEnd/>
            <a:tailEnd/>
          </a:ln>
          <a:effectLst/>
        </p:spPr>
        <p:txBody>
          <a:bodyPr wrap="none" anchor="ctr"/>
          <a:lstStyle/>
          <a:p>
            <a:pPr algn="ctr" eaLnBrk="0" hangingPunct="0"/>
            <a:endParaRPr lang="en-GB" altLang="de-DE" sz="1477" dirty="0">
              <a:solidFill>
                <a:schemeClr val="bg1"/>
              </a:solidFill>
              <a:latin typeface="Arial" charset="0"/>
              <a:ea typeface="Arial Unicode MS" pitchFamily="50" charset="-127"/>
              <a:cs typeface="Arial" charset="0"/>
            </a:endParaRPr>
          </a:p>
          <a:p>
            <a:pPr algn="ctr" eaLnBrk="0" hangingPunct="0"/>
            <a:r>
              <a:rPr lang="ja-JP" altLang="en-US" sz="1477" dirty="0">
                <a:latin typeface="Arial" charset="0"/>
                <a:ea typeface="Arial Unicode MS" pitchFamily="50" charset="-127"/>
                <a:cs typeface="Arial" charset="0"/>
              </a:rPr>
              <a:t>労働法上の問題</a:t>
            </a:r>
            <a:endParaRPr lang="en-US" altLang="ja-JP" sz="1477" dirty="0">
              <a:latin typeface="Arial" charset="0"/>
              <a:ea typeface="Arial Unicode MS" pitchFamily="50" charset="-127"/>
              <a:cs typeface="Arial" charset="0"/>
            </a:endParaRPr>
          </a:p>
          <a:p>
            <a:pPr algn="ctr" eaLnBrk="0" hangingPunct="0"/>
            <a:r>
              <a:rPr lang="ja-JP" altLang="en-US" sz="1477" dirty="0">
                <a:latin typeface="Arial" charset="0"/>
                <a:ea typeface="Arial Unicode MS" pitchFamily="50" charset="-127"/>
                <a:cs typeface="Arial" charset="0"/>
              </a:rPr>
              <a:t>（懲戒等）</a:t>
            </a:r>
            <a:endParaRPr lang="en-GB" altLang="de-DE" sz="1477" dirty="0">
              <a:latin typeface="Arial" charset="0"/>
              <a:ea typeface="Arial Unicode MS" pitchFamily="50" charset="-127"/>
              <a:cs typeface="Arial" charset="0"/>
            </a:endParaRPr>
          </a:p>
          <a:p>
            <a:pPr algn="ctr" eaLnBrk="0" hangingPunct="0"/>
            <a:endParaRPr lang="en-GB" altLang="de-DE" sz="1477" dirty="0">
              <a:solidFill>
                <a:srgbClr val="14054B"/>
              </a:solidFill>
              <a:latin typeface="Arial" charset="0"/>
              <a:ea typeface="Arial Unicode MS" pitchFamily="50" charset="-127"/>
              <a:cs typeface="Arial" charset="0"/>
            </a:endParaRPr>
          </a:p>
        </p:txBody>
      </p:sp>
      <p:sp>
        <p:nvSpPr>
          <p:cNvPr id="3632142" name="Rectangle 14"/>
          <p:cNvSpPr>
            <a:spLocks noChangeArrowheads="1"/>
          </p:cNvSpPr>
          <p:nvPr/>
        </p:nvSpPr>
        <p:spPr bwMode="auto">
          <a:xfrm>
            <a:off x="6826250" y="3209192"/>
            <a:ext cx="2262188" cy="597877"/>
          </a:xfrm>
          <a:prstGeom prst="rect">
            <a:avLst/>
          </a:prstGeom>
          <a:solidFill>
            <a:srgbClr val="D1E1EB"/>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ja-JP" altLang="en-US" sz="1477" dirty="0">
                <a:solidFill>
                  <a:srgbClr val="14054B"/>
                </a:solidFill>
                <a:latin typeface="Arial" charset="0"/>
                <a:ea typeface="Arial Unicode MS" pitchFamily="50" charset="-127"/>
                <a:cs typeface="Arial" charset="0"/>
              </a:rPr>
              <a:t>企業評価へのダメージ・</a:t>
            </a:r>
            <a:br>
              <a:rPr lang="en-GB" altLang="de-DE" sz="1477" dirty="0">
                <a:solidFill>
                  <a:srgbClr val="14054B"/>
                </a:solidFill>
                <a:latin typeface="Arial" charset="0"/>
                <a:ea typeface="Arial Unicode MS" pitchFamily="50" charset="-127"/>
                <a:cs typeface="Arial" charset="0"/>
              </a:rPr>
            </a:br>
            <a:r>
              <a:rPr lang="ja-JP" altLang="en-US" sz="1477" dirty="0">
                <a:solidFill>
                  <a:srgbClr val="14054B"/>
                </a:solidFill>
                <a:latin typeface="Arial" charset="0"/>
                <a:ea typeface="Arial Unicode MS" pitchFamily="50" charset="-127"/>
                <a:cs typeface="Arial" charset="0"/>
              </a:rPr>
              <a:t>否定的報道</a:t>
            </a:r>
            <a:endParaRPr lang="en-GB" altLang="de-DE" sz="1477" dirty="0">
              <a:solidFill>
                <a:srgbClr val="14054B"/>
              </a:solidFill>
              <a:latin typeface="Arial" charset="0"/>
              <a:ea typeface="Arial Unicode MS" pitchFamily="50" charset="-127"/>
              <a:cs typeface="Arial" charset="0"/>
            </a:endParaRPr>
          </a:p>
        </p:txBody>
      </p:sp>
      <p:sp>
        <p:nvSpPr>
          <p:cNvPr id="3632143" name="Line 15"/>
          <p:cNvSpPr>
            <a:spLocks noChangeShapeType="1"/>
          </p:cNvSpPr>
          <p:nvPr/>
        </p:nvSpPr>
        <p:spPr bwMode="auto">
          <a:xfrm flipV="1">
            <a:off x="2143125" y="4161693"/>
            <a:ext cx="1171575" cy="628650"/>
          </a:xfrm>
          <a:prstGeom prst="line">
            <a:avLst/>
          </a:prstGeom>
          <a:noFill/>
          <a:ln w="12700">
            <a:solidFill>
              <a:schemeClr val="tx1"/>
            </a:solidFill>
            <a:round/>
            <a:headEnd type="stealth"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92"/>
          </a:p>
        </p:txBody>
      </p:sp>
      <p:sp>
        <p:nvSpPr>
          <p:cNvPr id="3632144" name="Line 16"/>
          <p:cNvSpPr>
            <a:spLocks noChangeShapeType="1"/>
          </p:cNvSpPr>
          <p:nvPr/>
        </p:nvSpPr>
        <p:spPr bwMode="auto">
          <a:xfrm flipV="1">
            <a:off x="4406900" y="4425461"/>
            <a:ext cx="0" cy="663820"/>
          </a:xfrm>
          <a:prstGeom prst="line">
            <a:avLst/>
          </a:prstGeom>
          <a:noFill/>
          <a:ln w="12700">
            <a:solidFill>
              <a:schemeClr val="tx1"/>
            </a:solidFill>
            <a:round/>
            <a:headEnd type="stealth"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92"/>
          </a:p>
        </p:txBody>
      </p:sp>
      <p:sp>
        <p:nvSpPr>
          <p:cNvPr id="3632145" name="Line 17"/>
          <p:cNvSpPr>
            <a:spLocks noChangeShapeType="1"/>
          </p:cNvSpPr>
          <p:nvPr/>
        </p:nvSpPr>
        <p:spPr bwMode="auto">
          <a:xfrm flipH="1" flipV="1">
            <a:off x="5500688" y="4161693"/>
            <a:ext cx="1325562" cy="628650"/>
          </a:xfrm>
          <a:prstGeom prst="line">
            <a:avLst/>
          </a:prstGeom>
          <a:noFill/>
          <a:ln w="12700">
            <a:solidFill>
              <a:schemeClr val="tx1"/>
            </a:solidFill>
            <a:round/>
            <a:headEnd type="stealth"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92"/>
          </a:p>
        </p:txBody>
      </p:sp>
      <p:sp>
        <p:nvSpPr>
          <p:cNvPr id="3632146" name="Rectangle 18"/>
          <p:cNvSpPr>
            <a:spLocks noChangeArrowheads="1"/>
          </p:cNvSpPr>
          <p:nvPr/>
        </p:nvSpPr>
        <p:spPr bwMode="auto">
          <a:xfrm>
            <a:off x="6330951" y="4790343"/>
            <a:ext cx="2417763" cy="597877"/>
          </a:xfrm>
          <a:prstGeom prst="rect">
            <a:avLst/>
          </a:prstGeom>
          <a:solidFill>
            <a:srgbClr val="FFFF99"/>
          </a:solidFill>
          <a:ln w="12700">
            <a:solidFill>
              <a:schemeClr val="tx1"/>
            </a:solidFill>
            <a:miter lim="800000"/>
            <a:headEnd/>
            <a:tailEnd/>
          </a:ln>
          <a:effectLst/>
        </p:spPr>
        <p:txBody>
          <a:bodyPr wrap="none" anchor="ctr"/>
          <a:lstStyle/>
          <a:p>
            <a:pPr algn="ctr" eaLnBrk="0" hangingPunct="0"/>
            <a:r>
              <a:rPr lang="ja-JP" altLang="en-US" sz="1477" dirty="0">
                <a:latin typeface="Arial" charset="0"/>
                <a:ea typeface="Arial Unicode MS" pitchFamily="50" charset="-127"/>
                <a:cs typeface="Arial" charset="0"/>
              </a:rPr>
              <a:t>個人的な損害賠償責任</a:t>
            </a:r>
            <a:endParaRPr lang="en-GB" altLang="de-DE" sz="1477" dirty="0">
              <a:latin typeface="Arial" charset="0"/>
              <a:ea typeface="Arial Unicode MS" pitchFamily="50" charset="-127"/>
              <a:cs typeface="Arial" charset="0"/>
            </a:endParaRPr>
          </a:p>
        </p:txBody>
      </p:sp>
      <p:sp>
        <p:nvSpPr>
          <p:cNvPr id="3632147" name="Line 19"/>
          <p:cNvSpPr>
            <a:spLocks noChangeShapeType="1"/>
          </p:cNvSpPr>
          <p:nvPr/>
        </p:nvSpPr>
        <p:spPr bwMode="auto">
          <a:xfrm flipH="1">
            <a:off x="5500688" y="3490547"/>
            <a:ext cx="1325562" cy="137746"/>
          </a:xfrm>
          <a:prstGeom prst="line">
            <a:avLst/>
          </a:prstGeom>
          <a:noFill/>
          <a:ln w="12700">
            <a:solidFill>
              <a:schemeClr val="tx1"/>
            </a:solidFill>
            <a:round/>
            <a:headEnd type="stealth"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92"/>
          </a:p>
        </p:txBody>
      </p:sp>
      <p:sp>
        <p:nvSpPr>
          <p:cNvPr id="3632148" name="Text Box 20"/>
          <p:cNvSpPr txBox="1">
            <a:spLocks noChangeArrowheads="1"/>
          </p:cNvSpPr>
          <p:nvPr/>
        </p:nvSpPr>
        <p:spPr bwMode="auto">
          <a:xfrm>
            <a:off x="5787076" y="1644927"/>
            <a:ext cx="3038475" cy="37129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3077" tIns="43200" rIns="83077" bIns="43200">
            <a:spAutoFit/>
          </a:bodyPr>
          <a:lstStyle>
            <a:lvl1pPr>
              <a:defRPr sz="2000">
                <a:solidFill>
                  <a:schemeClr val="tx1"/>
                </a:solidFill>
                <a:latin typeface="CorpoS" pitchFamily="2" charset="0"/>
              </a:defRPr>
            </a:lvl1pPr>
            <a:lvl2pPr marL="742950" indent="-285750">
              <a:defRPr sz="2000">
                <a:solidFill>
                  <a:schemeClr val="tx1"/>
                </a:solidFill>
                <a:latin typeface="CorpoS" pitchFamily="2" charset="0"/>
              </a:defRPr>
            </a:lvl2pPr>
            <a:lvl3pPr marL="1143000" indent="-228600">
              <a:defRPr sz="2000">
                <a:solidFill>
                  <a:schemeClr val="tx1"/>
                </a:solidFill>
                <a:latin typeface="CorpoS" pitchFamily="2" charset="0"/>
              </a:defRPr>
            </a:lvl3pPr>
            <a:lvl4pPr marL="1600200" indent="-228600">
              <a:defRPr sz="2000">
                <a:solidFill>
                  <a:schemeClr val="tx1"/>
                </a:solidFill>
                <a:latin typeface="CorpoS" pitchFamily="2" charset="0"/>
              </a:defRPr>
            </a:lvl4pPr>
            <a:lvl5pPr marL="2057400" indent="-228600">
              <a:defRPr sz="2000">
                <a:solidFill>
                  <a:schemeClr val="tx1"/>
                </a:solidFill>
                <a:latin typeface="CorpoS" pitchFamily="2" charset="0"/>
              </a:defRPr>
            </a:lvl5pPr>
            <a:lvl6pPr marL="2514600" indent="-228600" eaLnBrk="0" hangingPunct="0">
              <a:defRPr sz="2000">
                <a:solidFill>
                  <a:schemeClr val="tx1"/>
                </a:solidFill>
                <a:latin typeface="CorpoS" pitchFamily="2" charset="0"/>
              </a:defRPr>
            </a:lvl6pPr>
            <a:lvl7pPr marL="2971800" indent="-228600" eaLnBrk="0" hangingPunct="0">
              <a:defRPr sz="2000">
                <a:solidFill>
                  <a:schemeClr val="tx1"/>
                </a:solidFill>
                <a:latin typeface="CorpoS" pitchFamily="2" charset="0"/>
              </a:defRPr>
            </a:lvl7pPr>
            <a:lvl8pPr marL="3429000" indent="-228600" eaLnBrk="0" hangingPunct="0">
              <a:defRPr sz="2000">
                <a:solidFill>
                  <a:schemeClr val="tx1"/>
                </a:solidFill>
                <a:latin typeface="CorpoS" pitchFamily="2" charset="0"/>
              </a:defRPr>
            </a:lvl8pPr>
            <a:lvl9pPr marL="3886200" indent="-228600" eaLnBrk="0" hangingPunct="0">
              <a:defRPr sz="2000">
                <a:solidFill>
                  <a:schemeClr val="tx1"/>
                </a:solidFill>
                <a:latin typeface="CorpoS" pitchFamily="2" charset="0"/>
              </a:defRPr>
            </a:lvl9pPr>
          </a:lstStyle>
          <a:p>
            <a:pPr>
              <a:spcBef>
                <a:spcPct val="50000"/>
              </a:spcBef>
            </a:pPr>
            <a:r>
              <a:rPr lang="en-GB" altLang="de-DE" sz="1846" b="1" i="1" dirty="0">
                <a:solidFill>
                  <a:schemeClr val="tx2"/>
                </a:solidFill>
                <a:latin typeface="Arial" charset="0"/>
                <a:cs typeface="Arial" charset="0"/>
              </a:rPr>
              <a:t>…</a:t>
            </a:r>
            <a:r>
              <a:rPr lang="ja-JP" altLang="en-US" sz="1846" b="1" i="1" dirty="0">
                <a:solidFill>
                  <a:schemeClr val="tx2"/>
                </a:solidFill>
                <a:latin typeface="Arial" charset="0"/>
                <a:cs typeface="Arial" charset="0"/>
              </a:rPr>
              <a:t>会社に対するリスク</a:t>
            </a:r>
            <a:endParaRPr lang="en-GB" altLang="de-DE" sz="1846" b="1" i="1" dirty="0">
              <a:solidFill>
                <a:schemeClr val="tx2"/>
              </a:solidFill>
              <a:latin typeface="Arial" charset="0"/>
              <a:cs typeface="Arial" charset="0"/>
            </a:endParaRPr>
          </a:p>
        </p:txBody>
      </p:sp>
      <p:sp>
        <p:nvSpPr>
          <p:cNvPr id="3632149" name="Text Box 21"/>
          <p:cNvSpPr txBox="1">
            <a:spLocks noChangeArrowheads="1"/>
          </p:cNvSpPr>
          <p:nvPr/>
        </p:nvSpPr>
        <p:spPr bwMode="auto">
          <a:xfrm>
            <a:off x="5589431" y="5470464"/>
            <a:ext cx="3433763" cy="3997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83077" tIns="43200" rIns="83077" bIns="43200">
            <a:spAutoFit/>
          </a:bodyPr>
          <a:lstStyle>
            <a:lvl1pPr>
              <a:defRPr sz="2000">
                <a:solidFill>
                  <a:schemeClr val="tx1"/>
                </a:solidFill>
                <a:latin typeface="CorpoS" pitchFamily="2" charset="0"/>
              </a:defRPr>
            </a:lvl1pPr>
            <a:lvl2pPr marL="742950" indent="-285750">
              <a:defRPr sz="2000">
                <a:solidFill>
                  <a:schemeClr val="tx1"/>
                </a:solidFill>
                <a:latin typeface="CorpoS" pitchFamily="2" charset="0"/>
              </a:defRPr>
            </a:lvl2pPr>
            <a:lvl3pPr marL="1143000" indent="-228600">
              <a:defRPr sz="2000">
                <a:solidFill>
                  <a:schemeClr val="tx1"/>
                </a:solidFill>
                <a:latin typeface="CorpoS" pitchFamily="2" charset="0"/>
              </a:defRPr>
            </a:lvl3pPr>
            <a:lvl4pPr marL="1600200" indent="-228600">
              <a:defRPr sz="2000">
                <a:solidFill>
                  <a:schemeClr val="tx1"/>
                </a:solidFill>
                <a:latin typeface="CorpoS" pitchFamily="2" charset="0"/>
              </a:defRPr>
            </a:lvl4pPr>
            <a:lvl5pPr marL="2057400" indent="-228600">
              <a:defRPr sz="2000">
                <a:solidFill>
                  <a:schemeClr val="tx1"/>
                </a:solidFill>
                <a:latin typeface="CorpoS" pitchFamily="2" charset="0"/>
              </a:defRPr>
            </a:lvl5pPr>
            <a:lvl6pPr marL="2514600" indent="-228600" eaLnBrk="0" hangingPunct="0">
              <a:defRPr sz="2000">
                <a:solidFill>
                  <a:schemeClr val="tx1"/>
                </a:solidFill>
                <a:latin typeface="CorpoS" pitchFamily="2" charset="0"/>
              </a:defRPr>
            </a:lvl6pPr>
            <a:lvl7pPr marL="2971800" indent="-228600" eaLnBrk="0" hangingPunct="0">
              <a:defRPr sz="2000">
                <a:solidFill>
                  <a:schemeClr val="tx1"/>
                </a:solidFill>
                <a:latin typeface="CorpoS" pitchFamily="2" charset="0"/>
              </a:defRPr>
            </a:lvl7pPr>
            <a:lvl8pPr marL="3429000" indent="-228600" eaLnBrk="0" hangingPunct="0">
              <a:defRPr sz="2000">
                <a:solidFill>
                  <a:schemeClr val="tx1"/>
                </a:solidFill>
                <a:latin typeface="CorpoS" pitchFamily="2" charset="0"/>
              </a:defRPr>
            </a:lvl8pPr>
            <a:lvl9pPr marL="3886200" indent="-228600" eaLnBrk="0" hangingPunct="0">
              <a:defRPr sz="2000">
                <a:solidFill>
                  <a:schemeClr val="tx1"/>
                </a:solidFill>
                <a:latin typeface="CorpoS" pitchFamily="2" charset="0"/>
              </a:defRPr>
            </a:lvl9pPr>
          </a:lstStyle>
          <a:p>
            <a:pPr>
              <a:spcBef>
                <a:spcPct val="50000"/>
              </a:spcBef>
            </a:pPr>
            <a:r>
              <a:rPr lang="en-GB" altLang="de-DE" sz="2031" b="1" i="1" dirty="0">
                <a:solidFill>
                  <a:schemeClr val="tx2"/>
                </a:solidFill>
                <a:latin typeface="Arial" charset="0"/>
                <a:cs typeface="Arial" charset="0"/>
              </a:rPr>
              <a:t>…</a:t>
            </a:r>
            <a:r>
              <a:rPr lang="ja-JP" altLang="en-US" sz="2031" b="1" i="1" dirty="0">
                <a:solidFill>
                  <a:schemeClr val="tx2"/>
                </a:solidFill>
                <a:latin typeface="Arial" charset="0"/>
                <a:cs typeface="Arial" charset="0"/>
              </a:rPr>
              <a:t>従業員に対するリスク</a:t>
            </a:r>
            <a:endParaRPr lang="en-GB" altLang="de-DE" sz="2031" b="1" i="1" dirty="0">
              <a:solidFill>
                <a:schemeClr val="tx2"/>
              </a:solidFill>
              <a:latin typeface="Arial" charset="0"/>
              <a:cs typeface="Arial" charset="0"/>
            </a:endParaRPr>
          </a:p>
        </p:txBody>
      </p:sp>
      <p:sp>
        <p:nvSpPr>
          <p:cNvPr id="11286" name="Text Box 22"/>
          <p:cNvSpPr txBox="1">
            <a:spLocks noChangeArrowheads="1"/>
          </p:cNvSpPr>
          <p:nvPr/>
        </p:nvSpPr>
        <p:spPr bwMode="auto">
          <a:xfrm>
            <a:off x="249035" y="1077763"/>
            <a:ext cx="4576762" cy="37129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3077" tIns="43200" rIns="83077" bIns="43200">
            <a:spAutoFit/>
          </a:bodyPr>
          <a:lstStyle>
            <a:lvl1pPr>
              <a:defRPr sz="2000">
                <a:solidFill>
                  <a:schemeClr val="tx1"/>
                </a:solidFill>
                <a:latin typeface="CorpoS" pitchFamily="2" charset="0"/>
              </a:defRPr>
            </a:lvl1pPr>
            <a:lvl2pPr marL="742950" indent="-285750">
              <a:defRPr sz="2000">
                <a:solidFill>
                  <a:schemeClr val="tx1"/>
                </a:solidFill>
                <a:latin typeface="CorpoS" pitchFamily="2" charset="0"/>
              </a:defRPr>
            </a:lvl2pPr>
            <a:lvl3pPr marL="1143000" indent="-228600">
              <a:defRPr sz="2000">
                <a:solidFill>
                  <a:schemeClr val="tx1"/>
                </a:solidFill>
                <a:latin typeface="CorpoS" pitchFamily="2" charset="0"/>
              </a:defRPr>
            </a:lvl3pPr>
            <a:lvl4pPr marL="1600200" indent="-228600">
              <a:defRPr sz="2000">
                <a:solidFill>
                  <a:schemeClr val="tx1"/>
                </a:solidFill>
                <a:latin typeface="CorpoS" pitchFamily="2" charset="0"/>
              </a:defRPr>
            </a:lvl4pPr>
            <a:lvl5pPr marL="2057400" indent="-228600">
              <a:defRPr sz="2000">
                <a:solidFill>
                  <a:schemeClr val="tx1"/>
                </a:solidFill>
                <a:latin typeface="CorpoS" pitchFamily="2" charset="0"/>
              </a:defRPr>
            </a:lvl5pPr>
            <a:lvl6pPr marL="2514600" indent="-228600" eaLnBrk="0" hangingPunct="0">
              <a:defRPr sz="2000">
                <a:solidFill>
                  <a:schemeClr val="tx1"/>
                </a:solidFill>
                <a:latin typeface="CorpoS" pitchFamily="2" charset="0"/>
              </a:defRPr>
            </a:lvl6pPr>
            <a:lvl7pPr marL="2971800" indent="-228600" eaLnBrk="0" hangingPunct="0">
              <a:defRPr sz="2000">
                <a:solidFill>
                  <a:schemeClr val="tx1"/>
                </a:solidFill>
                <a:latin typeface="CorpoS" pitchFamily="2" charset="0"/>
              </a:defRPr>
            </a:lvl7pPr>
            <a:lvl8pPr marL="3429000" indent="-228600" eaLnBrk="0" hangingPunct="0">
              <a:defRPr sz="2000">
                <a:solidFill>
                  <a:schemeClr val="tx1"/>
                </a:solidFill>
                <a:latin typeface="CorpoS" pitchFamily="2" charset="0"/>
              </a:defRPr>
            </a:lvl8pPr>
            <a:lvl9pPr marL="3886200" indent="-228600" eaLnBrk="0" hangingPunct="0">
              <a:defRPr sz="2000">
                <a:solidFill>
                  <a:schemeClr val="tx1"/>
                </a:solidFill>
                <a:latin typeface="CorpoS" pitchFamily="2" charset="0"/>
              </a:defRPr>
            </a:lvl9pPr>
          </a:lstStyle>
          <a:p>
            <a:pPr>
              <a:spcBef>
                <a:spcPct val="50000"/>
              </a:spcBef>
              <a:buClr>
                <a:schemeClr val="bg2"/>
              </a:buClr>
            </a:pPr>
            <a:r>
              <a:rPr lang="ja-JP" altLang="en-US" sz="1846" b="1" dirty="0">
                <a:solidFill>
                  <a:srgbClr val="FF0000"/>
                </a:solidFill>
                <a:latin typeface="Arial" charset="0"/>
                <a:cs typeface="Arial" charset="0"/>
              </a:rPr>
              <a:t>独禁法に違反した場合に直面するリスク</a:t>
            </a:r>
            <a:endParaRPr lang="en-GB" altLang="de-DE" sz="1846" b="1" dirty="0">
              <a:solidFill>
                <a:srgbClr val="FF0000"/>
              </a:solidFill>
              <a:latin typeface="Arial" charset="0"/>
              <a:cs typeface="Arial" charset="0"/>
            </a:endParaRPr>
          </a:p>
        </p:txBody>
      </p:sp>
      <p:sp>
        <p:nvSpPr>
          <p:cNvPr id="3632151" name="Rectangle 23"/>
          <p:cNvSpPr>
            <a:spLocks noChangeArrowheads="1"/>
          </p:cNvSpPr>
          <p:nvPr/>
        </p:nvSpPr>
        <p:spPr bwMode="auto">
          <a:xfrm>
            <a:off x="390525" y="3191608"/>
            <a:ext cx="1949450" cy="597877"/>
          </a:xfrm>
          <a:prstGeom prst="rect">
            <a:avLst/>
          </a:prstGeom>
          <a:solidFill>
            <a:srgbClr val="D1E1EB"/>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ja-JP" altLang="en-US" sz="1477" dirty="0">
                <a:solidFill>
                  <a:srgbClr val="14054B"/>
                </a:solidFill>
                <a:latin typeface="Arial" charset="0"/>
                <a:ea typeface="Arial Unicode MS" pitchFamily="50" charset="-127"/>
                <a:cs typeface="Arial" charset="0"/>
              </a:rPr>
              <a:t>株価に対するリスク</a:t>
            </a:r>
            <a:endParaRPr lang="en-GB" altLang="de-DE" sz="1477" dirty="0">
              <a:solidFill>
                <a:srgbClr val="14054B"/>
              </a:solidFill>
              <a:latin typeface="Arial" charset="0"/>
              <a:ea typeface="Arial Unicode MS" pitchFamily="50" charset="-127"/>
              <a:cs typeface="Arial" charset="0"/>
            </a:endParaRPr>
          </a:p>
        </p:txBody>
      </p:sp>
      <p:sp>
        <p:nvSpPr>
          <p:cNvPr id="3632152" name="Line 24"/>
          <p:cNvSpPr>
            <a:spLocks noChangeShapeType="1"/>
          </p:cNvSpPr>
          <p:nvPr/>
        </p:nvSpPr>
        <p:spPr bwMode="auto">
          <a:xfrm flipH="1" flipV="1">
            <a:off x="2339976" y="3490546"/>
            <a:ext cx="974725" cy="169985"/>
          </a:xfrm>
          <a:prstGeom prst="line">
            <a:avLst/>
          </a:prstGeom>
          <a:noFill/>
          <a:ln w="127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92"/>
          </a:p>
        </p:txBody>
      </p:sp>
      <p:sp>
        <p:nvSpPr>
          <p:cNvPr id="2" name="テキスト ボックス 1"/>
          <p:cNvSpPr txBox="1"/>
          <p:nvPr/>
        </p:nvSpPr>
        <p:spPr>
          <a:xfrm>
            <a:off x="179512" y="5841807"/>
            <a:ext cx="10152138" cy="3334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3077" tIns="43200" rIns="83077" bIns="43200">
            <a:spAutoFit/>
          </a:bodyPr>
          <a:lstStyle>
            <a:defPPr>
              <a:defRPr lang="ja-JP"/>
            </a:defPPr>
            <a:lvl1pPr>
              <a:spcBef>
                <a:spcPct val="50000"/>
              </a:spcBef>
              <a:buClr>
                <a:schemeClr val="bg2"/>
              </a:buClr>
              <a:defRPr sz="1846" b="1">
                <a:solidFill>
                  <a:srgbClr val="FF0000"/>
                </a:solidFill>
                <a:latin typeface="Arial" charset="0"/>
                <a:cs typeface="Arial" charset="0"/>
              </a:defRPr>
            </a:lvl1pPr>
            <a:lvl2pPr marL="742950" indent="-285750">
              <a:defRPr sz="2000">
                <a:latin typeface="CorpoS" pitchFamily="2" charset="0"/>
              </a:defRPr>
            </a:lvl2pPr>
            <a:lvl3pPr marL="1143000" indent="-228600">
              <a:defRPr sz="2000">
                <a:latin typeface="CorpoS" pitchFamily="2" charset="0"/>
              </a:defRPr>
            </a:lvl3pPr>
            <a:lvl4pPr marL="1600200" indent="-228600">
              <a:defRPr sz="2000">
                <a:latin typeface="CorpoS" pitchFamily="2" charset="0"/>
              </a:defRPr>
            </a:lvl4pPr>
            <a:lvl5pPr marL="2057400" indent="-228600">
              <a:defRPr sz="2000">
                <a:latin typeface="CorpoS" pitchFamily="2" charset="0"/>
              </a:defRPr>
            </a:lvl5pPr>
            <a:lvl6pPr marL="2514600" indent="-228600" eaLnBrk="0" hangingPunct="0">
              <a:defRPr sz="2000">
                <a:latin typeface="CorpoS" pitchFamily="2" charset="0"/>
              </a:defRPr>
            </a:lvl6pPr>
            <a:lvl7pPr marL="2971800" indent="-228600" eaLnBrk="0" hangingPunct="0">
              <a:defRPr sz="2000">
                <a:latin typeface="CorpoS" pitchFamily="2" charset="0"/>
              </a:defRPr>
            </a:lvl7pPr>
            <a:lvl8pPr marL="3429000" indent="-228600" eaLnBrk="0" hangingPunct="0">
              <a:defRPr sz="2000">
                <a:latin typeface="CorpoS" pitchFamily="2" charset="0"/>
              </a:defRPr>
            </a:lvl8pPr>
            <a:lvl9pPr marL="3886200" indent="-228600" eaLnBrk="0" hangingPunct="0">
              <a:defRPr sz="2000">
                <a:latin typeface="CorpoS" pitchFamily="2" charset="0"/>
              </a:defRPr>
            </a:lvl9pPr>
          </a:lstStyle>
          <a:p>
            <a:r>
              <a:rPr lang="ja-JP" altLang="en-US" sz="1600" dirty="0"/>
              <a:t>これ以外にも、弁護士費用、社内工数対応、データ保全費用など、表に現れづらい費用も掛かっている</a:t>
            </a:r>
          </a:p>
        </p:txBody>
      </p:sp>
      <p:sp>
        <p:nvSpPr>
          <p:cNvPr id="25" name="スライド番号プレースホルダー 3"/>
          <p:cNvSpPr>
            <a:spLocks noGrp="1"/>
          </p:cNvSpPr>
          <p:nvPr>
            <p:ph type="sldNum" sz="quarter" idx="11"/>
          </p:nvPr>
        </p:nvSpPr>
        <p:spPr>
          <a:xfrm>
            <a:off x="8350250" y="6381750"/>
            <a:ext cx="685800" cy="334963"/>
          </a:xfrm>
        </p:spPr>
        <p:txBody>
          <a:bodyPr/>
          <a:lstStyle/>
          <a:p>
            <a:pPr algn="ctr">
              <a:defRPr/>
            </a:pPr>
            <a:r>
              <a:rPr lang="en-US" altLang="ja-JP" b="0" dirty="0">
                <a:latin typeface="HGPｺﾞｼｯｸM" pitchFamily="50" charset="-128"/>
                <a:ea typeface="HGPｺﾞｼｯｸM" pitchFamily="50" charset="-128"/>
              </a:rPr>
              <a:t>7/30</a:t>
            </a:r>
          </a:p>
        </p:txBody>
      </p:sp>
    </p:spTree>
    <p:extLst>
      <p:ext uri="{BB962C8B-B14F-4D97-AF65-F5344CB8AC3E}">
        <p14:creationId xmlns:p14="http://schemas.microsoft.com/office/powerpoint/2010/main" val="2922355509"/>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テキスト プレースホルダ 2"/>
          <p:cNvSpPr>
            <a:spLocks noGrp="1"/>
          </p:cNvSpPr>
          <p:nvPr>
            <p:ph type="body" sz="half" idx="1"/>
          </p:nvPr>
        </p:nvSpPr>
        <p:spPr>
          <a:xfrm>
            <a:off x="193798" y="836712"/>
            <a:ext cx="8770690" cy="2155016"/>
          </a:xfrm>
        </p:spPr>
        <p:txBody>
          <a:bodyPr/>
          <a:lstStyle/>
          <a:p>
            <a:pPr>
              <a:buFont typeface="Wingdings" panose="05000000000000000000" pitchFamily="2" charset="2"/>
              <a:buNone/>
            </a:pPr>
            <a:endParaRPr lang="en-US" altLang="ja-JP" sz="2400" dirty="0"/>
          </a:p>
          <a:p>
            <a:pPr>
              <a:buNone/>
            </a:pPr>
            <a:endParaRPr lang="en-US" altLang="ja-JP" sz="2400" dirty="0"/>
          </a:p>
          <a:p>
            <a:pPr>
              <a:buNone/>
            </a:pPr>
            <a:endParaRPr lang="en-US" altLang="ja-JP" sz="2400" dirty="0">
              <a:solidFill>
                <a:srgbClr val="FF0000"/>
              </a:solidFill>
            </a:endParaRPr>
          </a:p>
        </p:txBody>
      </p:sp>
      <p:sp>
        <p:nvSpPr>
          <p:cNvPr id="6" name="Rectangle 2"/>
          <p:cNvSpPr txBox="1">
            <a:spLocks noChangeArrowheads="1"/>
          </p:cNvSpPr>
          <p:nvPr/>
        </p:nvSpPr>
        <p:spPr bwMode="auto">
          <a:xfrm>
            <a:off x="193799" y="2780928"/>
            <a:ext cx="8626674"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65113" indent="-265113" algn="l" rtl="0" eaLnBrk="0" fontAlgn="base" hangingPunct="0">
              <a:spcBef>
                <a:spcPct val="20000"/>
              </a:spcBef>
              <a:spcAft>
                <a:spcPct val="0"/>
              </a:spcAft>
              <a:buClr>
                <a:srgbClr val="FF0000"/>
              </a:buClr>
              <a:buFont typeface="Wingdings" pitchFamily="2" charset="2"/>
              <a:buChar char="l"/>
              <a:defRPr kumimoji="1" sz="2800">
                <a:solidFill>
                  <a:schemeClr val="tx1"/>
                </a:solidFill>
                <a:latin typeface="+mn-lt"/>
                <a:ea typeface="+mn-ea"/>
                <a:cs typeface="+mn-cs"/>
              </a:defRPr>
            </a:lvl1pPr>
            <a:lvl2pPr marL="628650" indent="-184150" algn="l" rtl="0" eaLnBrk="0" fontAlgn="base" hangingPunct="0">
              <a:spcBef>
                <a:spcPct val="20000"/>
              </a:spcBef>
              <a:spcAft>
                <a:spcPct val="0"/>
              </a:spcAft>
              <a:buClr>
                <a:srgbClr val="008000"/>
              </a:buClr>
              <a:buFont typeface="Wingdings" pitchFamily="2" charset="2"/>
              <a:buChar char="l"/>
              <a:defRPr kumimoji="1" sz="2400">
                <a:solidFill>
                  <a:schemeClr val="tx1"/>
                </a:solidFill>
                <a:latin typeface="+mn-lt"/>
                <a:ea typeface="+mn-ea"/>
              </a:defRPr>
            </a:lvl2pPr>
            <a:lvl3pPr marL="981075" indent="-173038" algn="l" rtl="0" eaLnBrk="0" fontAlgn="base" hangingPunct="0">
              <a:spcBef>
                <a:spcPct val="20000"/>
              </a:spcBef>
              <a:spcAft>
                <a:spcPct val="0"/>
              </a:spcAft>
              <a:buClr>
                <a:srgbClr val="0000FF"/>
              </a:buClr>
              <a:buFont typeface="Wingdings" pitchFamily="2" charset="2"/>
              <a:buChar char="l"/>
              <a:defRPr kumimoji="1" sz="2000">
                <a:solidFill>
                  <a:schemeClr val="tx1"/>
                </a:solidFill>
                <a:latin typeface="+mn-lt"/>
                <a:ea typeface="+mn-ea"/>
              </a:defRPr>
            </a:lvl3pPr>
            <a:lvl4pPr marL="1344613" indent="-184150" algn="l" rtl="0" eaLnBrk="0" fontAlgn="base" hangingPunct="0">
              <a:spcBef>
                <a:spcPct val="20000"/>
              </a:spcBef>
              <a:spcAft>
                <a:spcPct val="0"/>
              </a:spcAft>
              <a:buClr>
                <a:srgbClr val="FF6600"/>
              </a:buClr>
              <a:buFont typeface="Wingdings" pitchFamily="2" charset="2"/>
              <a:buChar char="l"/>
              <a:defRPr kumimoji="1">
                <a:solidFill>
                  <a:schemeClr val="tx1"/>
                </a:solidFill>
                <a:latin typeface="+mn-lt"/>
                <a:ea typeface="+mn-ea"/>
              </a:defRPr>
            </a:lvl4pPr>
            <a:lvl5pPr marL="1708150" indent="-184150" algn="l" rtl="0" eaLnBrk="0" fontAlgn="base" hangingPunct="0">
              <a:spcBef>
                <a:spcPct val="20000"/>
              </a:spcBef>
              <a:spcAft>
                <a:spcPct val="0"/>
              </a:spcAft>
              <a:buClr>
                <a:srgbClr val="6600FF"/>
              </a:buClr>
              <a:buFont typeface="Wingdings" pitchFamily="2" charset="2"/>
              <a:buChar char="l"/>
              <a:defRPr kumimoji="1">
                <a:solidFill>
                  <a:schemeClr val="tx1"/>
                </a:solidFill>
                <a:latin typeface="+mn-lt"/>
                <a:ea typeface="+mn-ea"/>
              </a:defRPr>
            </a:lvl5pPr>
            <a:lvl6pPr marL="21653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6pPr>
            <a:lvl7pPr marL="26225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7pPr>
            <a:lvl8pPr marL="30797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8pPr>
            <a:lvl9pPr marL="35369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9pPr>
          </a:lstStyle>
          <a:p>
            <a:pPr algn="ctr" eaLnBrk="1" hangingPunct="1">
              <a:buFontTx/>
              <a:buNone/>
              <a:defRPr/>
            </a:pPr>
            <a:r>
              <a:rPr lang="en-US" altLang="ja-JP" sz="3600" b="1" dirty="0">
                <a:solidFill>
                  <a:schemeClr val="accent5">
                    <a:lumMod val="50000"/>
                  </a:schemeClr>
                </a:solidFill>
                <a:latin typeface="Meiryo UI" panose="020B0604030504040204" pitchFamily="50" charset="-128"/>
                <a:ea typeface="Meiryo UI" panose="020B0604030504040204" pitchFamily="50" charset="-128"/>
              </a:rPr>
              <a:t>2.</a:t>
            </a:r>
            <a:r>
              <a:rPr lang="ja-JP" altLang="en-US" sz="3600" b="1" dirty="0">
                <a:solidFill>
                  <a:schemeClr val="accent5">
                    <a:lumMod val="50000"/>
                  </a:schemeClr>
                </a:solidFill>
                <a:latin typeface="Meiryo UI" panose="020B0604030504040204" pitchFamily="50" charset="-128"/>
                <a:ea typeface="Meiryo UI" panose="020B0604030504040204" pitchFamily="50" charset="-128"/>
              </a:rPr>
              <a:t>過去案件の振り返り</a:t>
            </a:r>
            <a:endParaRPr lang="en-US" altLang="ja-JP" sz="3600" b="1" dirty="0">
              <a:solidFill>
                <a:schemeClr val="accent5">
                  <a:lumMod val="50000"/>
                </a:schemeClr>
              </a:solidFill>
            </a:endParaRPr>
          </a:p>
        </p:txBody>
      </p:sp>
      <p:sp>
        <p:nvSpPr>
          <p:cNvPr id="5" name="スライド番号プレースホルダー 3"/>
          <p:cNvSpPr>
            <a:spLocks noGrp="1"/>
          </p:cNvSpPr>
          <p:nvPr>
            <p:ph type="sldNum" sz="quarter" idx="11"/>
          </p:nvPr>
        </p:nvSpPr>
        <p:spPr>
          <a:xfrm>
            <a:off x="8350250" y="6381750"/>
            <a:ext cx="685800" cy="334963"/>
          </a:xfrm>
        </p:spPr>
        <p:txBody>
          <a:bodyPr/>
          <a:lstStyle/>
          <a:p>
            <a:pPr algn="ctr">
              <a:defRPr/>
            </a:pPr>
            <a:r>
              <a:rPr lang="en-US" altLang="ja-JP" b="0" dirty="0">
                <a:latin typeface="HGPｺﾞｼｯｸM" pitchFamily="50" charset="-128"/>
                <a:ea typeface="HGPｺﾞｼｯｸM" pitchFamily="50" charset="-128"/>
              </a:rPr>
              <a:t>8/30</a:t>
            </a:r>
          </a:p>
        </p:txBody>
      </p:sp>
    </p:spTree>
    <p:extLst>
      <p:ext uri="{BB962C8B-B14F-4D97-AF65-F5344CB8AC3E}">
        <p14:creationId xmlns:p14="http://schemas.microsoft.com/office/powerpoint/2010/main" val="4272577519"/>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 name="テキスト ボックス 15"/>
          <p:cNvSpPr txBox="1"/>
          <p:nvPr/>
        </p:nvSpPr>
        <p:spPr>
          <a:xfrm>
            <a:off x="467544" y="2060848"/>
            <a:ext cx="8280920" cy="461665"/>
          </a:xfrm>
          <a:prstGeom prst="rect">
            <a:avLst/>
          </a:prstGeom>
          <a:noFill/>
        </p:spPr>
        <p:txBody>
          <a:bodyPr wrap="square" rtlCol="0">
            <a:spAutoFit/>
          </a:bodyPr>
          <a:lstStyle/>
          <a:p>
            <a:endParaRPr kumimoji="1" lang="ja-JP" altLang="en-US" sz="2400" dirty="0"/>
          </a:p>
        </p:txBody>
      </p:sp>
      <p:sp>
        <p:nvSpPr>
          <p:cNvPr id="7" name="スライド番号プレースホルダー 3"/>
          <p:cNvSpPr>
            <a:spLocks noGrp="1"/>
          </p:cNvSpPr>
          <p:nvPr>
            <p:ph type="sldNum" sz="quarter" idx="11"/>
          </p:nvPr>
        </p:nvSpPr>
        <p:spPr>
          <a:xfrm>
            <a:off x="8350250" y="6381750"/>
            <a:ext cx="685800" cy="334963"/>
          </a:xfrm>
        </p:spPr>
        <p:txBody>
          <a:bodyPr/>
          <a:lstStyle/>
          <a:p>
            <a:pPr algn="ctr">
              <a:defRPr/>
            </a:pPr>
            <a:fld id="{7E3FAA33-83D2-4ED2-A986-FE9E8F62E594}" type="slidenum">
              <a:rPr lang="en-US" altLang="ja-JP" b="0" smtClean="0">
                <a:latin typeface="HGPｺﾞｼｯｸM" pitchFamily="50" charset="-128"/>
                <a:ea typeface="HGPｺﾞｼｯｸM" pitchFamily="50" charset="-128"/>
              </a:rPr>
              <a:pPr algn="ctr">
                <a:defRPr/>
              </a:pPr>
              <a:t>9</a:t>
            </a:fld>
            <a:r>
              <a:rPr lang="en-US" altLang="ja-JP" b="0" dirty="0">
                <a:latin typeface="HGPｺﾞｼｯｸM" pitchFamily="50" charset="-128"/>
                <a:ea typeface="HGPｺﾞｼｯｸM" pitchFamily="50" charset="-128"/>
              </a:rPr>
              <a:t>/30</a:t>
            </a:r>
          </a:p>
        </p:txBody>
      </p:sp>
      <p:sp>
        <p:nvSpPr>
          <p:cNvPr id="8" name="テキスト ボックス 7"/>
          <p:cNvSpPr txBox="1"/>
          <p:nvPr/>
        </p:nvSpPr>
        <p:spPr>
          <a:xfrm>
            <a:off x="107504" y="796642"/>
            <a:ext cx="8928546" cy="400110"/>
          </a:xfrm>
          <a:prstGeom prst="rect">
            <a:avLst/>
          </a:prstGeom>
          <a:noFill/>
        </p:spPr>
        <p:txBody>
          <a:bodyPr wrap="square" rtlCol="0">
            <a:spAutoFit/>
          </a:bodyPr>
          <a:lstStyle/>
          <a:p>
            <a:pPr algn="ctr"/>
            <a:r>
              <a:rPr lang="en-US" altLang="ja-JP" sz="2000" b="1" u="sng" dirty="0">
                <a:latin typeface="Arial" panose="020B0604020202020204" pitchFamily="34" charset="0"/>
                <a:cs typeface="Arial" panose="020B0604020202020204" pitchFamily="34" charset="0"/>
              </a:rPr>
              <a:t>HDD Industry Map  (Only Suspension and BP)</a:t>
            </a:r>
          </a:p>
        </p:txBody>
      </p:sp>
      <p:sp>
        <p:nvSpPr>
          <p:cNvPr id="9" name="Rectangle 2"/>
          <p:cNvSpPr txBox="1">
            <a:spLocks noChangeArrowheads="1"/>
          </p:cNvSpPr>
          <p:nvPr/>
        </p:nvSpPr>
        <p:spPr bwMode="auto">
          <a:xfrm>
            <a:off x="107504" y="117004"/>
            <a:ext cx="8217546"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65113" indent="-265113" algn="l" rtl="0" eaLnBrk="0" fontAlgn="base" hangingPunct="0">
              <a:spcBef>
                <a:spcPct val="20000"/>
              </a:spcBef>
              <a:spcAft>
                <a:spcPct val="0"/>
              </a:spcAft>
              <a:buClr>
                <a:srgbClr val="FF0000"/>
              </a:buClr>
              <a:buFont typeface="Wingdings" pitchFamily="2" charset="2"/>
              <a:buChar char="l"/>
              <a:defRPr kumimoji="1" sz="2800">
                <a:solidFill>
                  <a:schemeClr val="tx1"/>
                </a:solidFill>
                <a:latin typeface="+mn-lt"/>
                <a:ea typeface="+mn-ea"/>
                <a:cs typeface="+mn-cs"/>
              </a:defRPr>
            </a:lvl1pPr>
            <a:lvl2pPr marL="628650" indent="-184150" algn="l" rtl="0" eaLnBrk="0" fontAlgn="base" hangingPunct="0">
              <a:spcBef>
                <a:spcPct val="20000"/>
              </a:spcBef>
              <a:spcAft>
                <a:spcPct val="0"/>
              </a:spcAft>
              <a:buClr>
                <a:srgbClr val="008000"/>
              </a:buClr>
              <a:buFont typeface="Wingdings" pitchFamily="2" charset="2"/>
              <a:buChar char="l"/>
              <a:defRPr kumimoji="1" sz="2400">
                <a:solidFill>
                  <a:schemeClr val="tx1"/>
                </a:solidFill>
                <a:latin typeface="+mn-lt"/>
                <a:ea typeface="+mn-ea"/>
              </a:defRPr>
            </a:lvl2pPr>
            <a:lvl3pPr marL="981075" indent="-173038" algn="l" rtl="0" eaLnBrk="0" fontAlgn="base" hangingPunct="0">
              <a:spcBef>
                <a:spcPct val="20000"/>
              </a:spcBef>
              <a:spcAft>
                <a:spcPct val="0"/>
              </a:spcAft>
              <a:buClr>
                <a:srgbClr val="0000FF"/>
              </a:buClr>
              <a:buFont typeface="Wingdings" pitchFamily="2" charset="2"/>
              <a:buChar char="l"/>
              <a:defRPr kumimoji="1" sz="2000">
                <a:solidFill>
                  <a:schemeClr val="tx1"/>
                </a:solidFill>
                <a:latin typeface="+mn-lt"/>
                <a:ea typeface="+mn-ea"/>
              </a:defRPr>
            </a:lvl3pPr>
            <a:lvl4pPr marL="1344613" indent="-184150" algn="l" rtl="0" eaLnBrk="0" fontAlgn="base" hangingPunct="0">
              <a:spcBef>
                <a:spcPct val="20000"/>
              </a:spcBef>
              <a:spcAft>
                <a:spcPct val="0"/>
              </a:spcAft>
              <a:buClr>
                <a:srgbClr val="FF6600"/>
              </a:buClr>
              <a:buFont typeface="Wingdings" pitchFamily="2" charset="2"/>
              <a:buChar char="l"/>
              <a:defRPr kumimoji="1">
                <a:solidFill>
                  <a:schemeClr val="tx1"/>
                </a:solidFill>
                <a:latin typeface="+mn-lt"/>
                <a:ea typeface="+mn-ea"/>
              </a:defRPr>
            </a:lvl4pPr>
            <a:lvl5pPr marL="1708150" indent="-184150" algn="l" rtl="0" eaLnBrk="0" fontAlgn="base" hangingPunct="0">
              <a:spcBef>
                <a:spcPct val="20000"/>
              </a:spcBef>
              <a:spcAft>
                <a:spcPct val="0"/>
              </a:spcAft>
              <a:buClr>
                <a:srgbClr val="6600FF"/>
              </a:buClr>
              <a:buFont typeface="Wingdings" pitchFamily="2" charset="2"/>
              <a:buChar char="l"/>
              <a:defRPr kumimoji="1">
                <a:solidFill>
                  <a:schemeClr val="tx1"/>
                </a:solidFill>
                <a:latin typeface="+mn-lt"/>
                <a:ea typeface="+mn-ea"/>
              </a:defRPr>
            </a:lvl5pPr>
            <a:lvl6pPr marL="21653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6pPr>
            <a:lvl7pPr marL="26225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7pPr>
            <a:lvl8pPr marL="30797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8pPr>
            <a:lvl9pPr marL="3536950" indent="-184150" algn="l" rtl="0" fontAlgn="base">
              <a:spcBef>
                <a:spcPct val="20000"/>
              </a:spcBef>
              <a:spcAft>
                <a:spcPct val="0"/>
              </a:spcAft>
              <a:buClr>
                <a:srgbClr val="6600FF"/>
              </a:buClr>
              <a:buFont typeface="Wingdings" pitchFamily="2" charset="2"/>
              <a:buChar char="l"/>
              <a:defRPr kumimoji="1">
                <a:solidFill>
                  <a:schemeClr val="tx1"/>
                </a:solidFill>
                <a:latin typeface="+mn-lt"/>
                <a:ea typeface="+mn-ea"/>
              </a:defRPr>
            </a:lvl9pPr>
          </a:lstStyle>
          <a:p>
            <a:pPr marL="0" indent="0" algn="ctr">
              <a:buNone/>
            </a:pPr>
            <a:r>
              <a:rPr lang="en-US" altLang="ja-JP" b="1" dirty="0">
                <a:latin typeface="Arial" panose="020B0604020202020204" pitchFamily="34" charset="0"/>
                <a:cs typeface="Arial" panose="020B0604020202020204" pitchFamily="34" charset="0"/>
              </a:rPr>
              <a:t>2. Points of Antitrust</a:t>
            </a:r>
          </a:p>
          <a:p>
            <a:pPr algn="ctr" eaLnBrk="1" hangingPunct="1">
              <a:buFontTx/>
              <a:buNone/>
              <a:defRPr/>
            </a:pPr>
            <a:endParaRPr lang="en-US" altLang="ja-JP" sz="2400" b="1" dirty="0">
              <a:latin typeface="Arial" panose="020B0604020202020204" pitchFamily="34" charset="0"/>
              <a:cs typeface="Arial" panose="020B0604020202020204" pitchFamily="34" charset="0"/>
            </a:endParaRPr>
          </a:p>
        </p:txBody>
      </p:sp>
      <p:sp>
        <p:nvSpPr>
          <p:cNvPr id="6" name="テキスト ボックス 5"/>
          <p:cNvSpPr txBox="1"/>
          <p:nvPr/>
        </p:nvSpPr>
        <p:spPr>
          <a:xfrm>
            <a:off x="684014" y="5437673"/>
            <a:ext cx="8928546" cy="1015663"/>
          </a:xfrm>
          <a:prstGeom prst="rect">
            <a:avLst/>
          </a:prstGeom>
          <a:noFill/>
        </p:spPr>
        <p:txBody>
          <a:bodyPr wrap="square" rtlCol="0">
            <a:spAutoFit/>
          </a:bodyPr>
          <a:lstStyle/>
          <a:p>
            <a:r>
              <a:rPr lang="en-US" altLang="ja-JP" sz="2000" b="1" u="sng" dirty="0">
                <a:solidFill>
                  <a:srgbClr val="0070C0"/>
                </a:solidFill>
                <a:latin typeface="Arial" panose="020B0604020202020204" pitchFamily="34" charset="0"/>
                <a:cs typeface="Arial" panose="020B0604020202020204" pitchFamily="34" charset="0"/>
              </a:rPr>
              <a:t>Multiple vertical/horizontal relationships among the limited players make the business transactions complicated, antitrust-wise.</a:t>
            </a:r>
          </a:p>
          <a:p>
            <a:r>
              <a:rPr lang="en-US" altLang="ja-JP" sz="2000" b="1" u="sng" dirty="0">
                <a:solidFill>
                  <a:srgbClr val="0070C0"/>
                </a:solidFill>
                <a:latin typeface="Arial" panose="020B0604020202020204" pitchFamily="34" charset="0"/>
                <a:cs typeface="Arial" panose="020B0604020202020204" pitchFamily="34" charset="0"/>
              </a:rPr>
              <a:t> </a:t>
            </a:r>
          </a:p>
        </p:txBody>
      </p:sp>
      <p:pic>
        <p:nvPicPr>
          <p:cNvPr id="4" name="図 3"/>
          <p:cNvPicPr>
            <a:picLocks noChangeAspect="1"/>
          </p:cNvPicPr>
          <p:nvPr/>
        </p:nvPicPr>
        <p:blipFill>
          <a:blip r:embed="rId3"/>
          <a:stretch>
            <a:fillRect/>
          </a:stretch>
        </p:blipFill>
        <p:spPr>
          <a:xfrm>
            <a:off x="251520" y="1196752"/>
            <a:ext cx="8784530" cy="4104456"/>
          </a:xfrm>
          <a:prstGeom prst="rect">
            <a:avLst/>
          </a:prstGeom>
        </p:spPr>
      </p:pic>
    </p:spTree>
    <p:extLst>
      <p:ext uri="{BB962C8B-B14F-4D97-AF65-F5344CB8AC3E}">
        <p14:creationId xmlns:p14="http://schemas.microsoft.com/office/powerpoint/2010/main" val="2156268391"/>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DDS Dev">
  <a:themeElements>
    <a:clrScheme name="DDS Dev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DDS Dev">
      <a:majorFont>
        <a:latin typeface="ＭＳ ゴシック"/>
        <a:ea typeface="ＭＳ ゴシック"/>
        <a:cs typeface=""/>
      </a:majorFont>
      <a:minorFont>
        <a:latin typeface="ＭＳ ゴシック"/>
        <a:ea typeface="ＭＳ 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0000FF"/>
          </a:solidFill>
          <a:prstDash val="solid"/>
          <a:round/>
          <a:headEnd type="none" w="med" len="med"/>
          <a:tailEnd type="triangl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ja-JP" altLang="en-US" sz="1400" b="0" i="0" u="none" strike="noStrike" cap="none" normalizeH="0" baseline="0" smtClean="0">
            <a:ln>
              <a:noFill/>
            </a:ln>
            <a:solidFill>
              <a:schemeClr val="tx1"/>
            </a:solidFill>
            <a:effectLst/>
            <a:latin typeface="Tahoma" pitchFamily="34"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rgbClr val="0000FF"/>
          </a:solidFill>
          <a:prstDash val="solid"/>
          <a:round/>
          <a:headEnd type="none" w="med" len="med"/>
          <a:tailEnd type="triangl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ja-JP" altLang="en-US" sz="1400" b="0" i="0" u="none" strike="noStrike" cap="none" normalizeH="0" baseline="0" smtClean="0">
            <a:ln>
              <a:noFill/>
            </a:ln>
            <a:solidFill>
              <a:schemeClr val="tx1"/>
            </a:solidFill>
            <a:effectLst/>
            <a:latin typeface="Tahoma" pitchFamily="34" charset="0"/>
            <a:ea typeface="ＭＳ Ｐゴシック" charset="-128"/>
          </a:defRPr>
        </a:defPPr>
      </a:lstStyle>
    </a:lnDef>
  </a:objectDefaults>
  <a:extraClrSchemeLst>
    <a:extraClrScheme>
      <a:clrScheme name="DDS Dev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DDS Dev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DDS Dev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DDS Dev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DDS Dev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DDS Dev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DDS Dev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DDS Dev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DDS Dev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DDS Dev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DDS Dev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DDS Dev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5353</TotalTime>
  <Words>10384</Words>
  <Application>Microsoft Office PowerPoint</Application>
  <PresentationFormat>画面に合わせる (4:3)</PresentationFormat>
  <Paragraphs>508</Paragraphs>
  <Slides>30</Slides>
  <Notes>29</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30</vt:i4>
      </vt:variant>
    </vt:vector>
  </HeadingPairs>
  <TitlesOfParts>
    <vt:vector size="44" baseType="lpstr">
      <vt:lpstr>Arial Unicode MS</vt:lpstr>
      <vt:lpstr>CorpoS</vt:lpstr>
      <vt:lpstr>HGPｺﾞｼｯｸM</vt:lpstr>
      <vt:lpstr>HGｺﾞｼｯｸE</vt:lpstr>
      <vt:lpstr>Meiryo UI</vt:lpstr>
      <vt:lpstr>ＭＳ Ｐゴシック</vt:lpstr>
      <vt:lpstr>ＭＳ ゴシック</vt:lpstr>
      <vt:lpstr>メイリオ</vt:lpstr>
      <vt:lpstr>Arial</vt:lpstr>
      <vt:lpstr>Calibri</vt:lpstr>
      <vt:lpstr>Tahoma</vt:lpstr>
      <vt:lpstr>Times New Roman</vt:lpstr>
      <vt:lpstr>Wingdings</vt:lpstr>
      <vt:lpstr>DDS Dev</vt:lpstr>
      <vt:lpstr> 台湾日発向け 独占禁止法研修</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ビジネスリスクとしての独占禁止法</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コロナ禍での競合他社との接触記録について</vt:lpstr>
    </vt:vector>
  </TitlesOfParts>
  <Company>nhk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080073</dc:creator>
  <cp:lastModifiedBy>ニッパツCSR</cp:lastModifiedBy>
  <cp:revision>2811</cp:revision>
  <cp:lastPrinted>2019-08-01T00:12:47Z</cp:lastPrinted>
  <dcterms:created xsi:type="dcterms:W3CDTF">2010-12-01T07:08:28Z</dcterms:created>
  <dcterms:modified xsi:type="dcterms:W3CDTF">2021-05-20T07:24:51Z</dcterms:modified>
</cp:coreProperties>
</file>